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35"/>
  </p:notesMasterIdLst>
  <p:sldIdLst>
    <p:sldId id="256" r:id="rId2"/>
    <p:sldId id="257" r:id="rId3"/>
    <p:sldId id="258" r:id="rId4"/>
    <p:sldId id="270" r:id="rId5"/>
    <p:sldId id="272" r:id="rId6"/>
    <p:sldId id="273" r:id="rId7"/>
    <p:sldId id="274" r:id="rId8"/>
    <p:sldId id="289" r:id="rId9"/>
    <p:sldId id="271" r:id="rId10"/>
    <p:sldId id="259" r:id="rId11"/>
    <p:sldId id="260" r:id="rId12"/>
    <p:sldId id="265" r:id="rId13"/>
    <p:sldId id="261" r:id="rId14"/>
    <p:sldId id="275" r:id="rId15"/>
    <p:sldId id="262" r:id="rId16"/>
    <p:sldId id="263" r:id="rId17"/>
    <p:sldId id="267" r:id="rId18"/>
    <p:sldId id="268" r:id="rId19"/>
    <p:sldId id="276" r:id="rId20"/>
    <p:sldId id="277" r:id="rId21"/>
    <p:sldId id="288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3" r:id="rId30"/>
    <p:sldId id="286" r:id="rId31"/>
    <p:sldId id="287" r:id="rId32"/>
    <p:sldId id="264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E020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6" d="100"/>
          <a:sy n="76" d="100"/>
        </p:scale>
        <p:origin x="-1642" y="-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077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BD006-E7E0-420A-B8BB-CB1F9E32DE44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83FE20-1916-44D2-ACF4-4B9E41FD3BB2}">
      <dgm:prSet phldrT="[Text]"/>
      <dgm:spPr/>
      <dgm:t>
        <a:bodyPr/>
        <a:lstStyle/>
        <a:p>
          <a:r>
            <a:rPr lang="en-IN" dirty="0" smtClean="0"/>
            <a:t>DIODE CLAMPED</a:t>
          </a:r>
          <a:endParaRPr lang="en-US" dirty="0"/>
        </a:p>
      </dgm:t>
    </dgm:pt>
    <dgm:pt modelId="{9E2A5E05-33D8-46FD-BBEE-7FEA450E1266}" type="parTrans" cxnId="{DADD9227-CD0C-4538-899D-A8220621E45E}">
      <dgm:prSet/>
      <dgm:spPr/>
      <dgm:t>
        <a:bodyPr/>
        <a:lstStyle/>
        <a:p>
          <a:endParaRPr lang="en-US"/>
        </a:p>
      </dgm:t>
    </dgm:pt>
    <dgm:pt modelId="{CA71BB46-FFDC-4DEA-92C1-678937B20861}" type="sibTrans" cxnId="{DADD9227-CD0C-4538-899D-A8220621E45E}">
      <dgm:prSet/>
      <dgm:spPr/>
      <dgm:t>
        <a:bodyPr/>
        <a:lstStyle/>
        <a:p>
          <a:endParaRPr lang="en-US"/>
        </a:p>
      </dgm:t>
    </dgm:pt>
    <dgm:pt modelId="{CD11E88F-4C09-4127-9844-1EF3D512314C}">
      <dgm:prSet phldrT="[Text]"/>
      <dgm:spPr/>
      <dgm:t>
        <a:bodyPr/>
        <a:lstStyle/>
        <a:p>
          <a:r>
            <a:rPr lang="en-IN" dirty="0" smtClean="0"/>
            <a:t>NO. OF DIODES:       28</a:t>
          </a:r>
          <a:endParaRPr lang="en-US" dirty="0"/>
        </a:p>
      </dgm:t>
    </dgm:pt>
    <dgm:pt modelId="{C3DEDEEA-3B24-4ACC-8E3E-44F41763A355}" type="parTrans" cxnId="{1EAF29AD-BA08-459F-8410-2B6C53F95A18}">
      <dgm:prSet/>
      <dgm:spPr/>
      <dgm:t>
        <a:bodyPr/>
        <a:lstStyle/>
        <a:p>
          <a:endParaRPr lang="en-US"/>
        </a:p>
      </dgm:t>
    </dgm:pt>
    <dgm:pt modelId="{A499D0E8-BBE0-448A-8C19-20340CCB9031}" type="sibTrans" cxnId="{1EAF29AD-BA08-459F-8410-2B6C53F95A18}">
      <dgm:prSet/>
      <dgm:spPr/>
      <dgm:t>
        <a:bodyPr/>
        <a:lstStyle/>
        <a:p>
          <a:endParaRPr lang="en-US"/>
        </a:p>
      </dgm:t>
    </dgm:pt>
    <dgm:pt modelId="{7F03A9D8-BA2F-4613-92CE-8E39483E9E69}">
      <dgm:prSet phldrT="[Text]"/>
      <dgm:spPr/>
      <dgm:t>
        <a:bodyPr/>
        <a:lstStyle/>
        <a:p>
          <a:r>
            <a:rPr lang="en-IN" dirty="0" smtClean="0"/>
            <a:t>FLYING CAPACITOR</a:t>
          </a:r>
          <a:endParaRPr lang="en-US" dirty="0"/>
        </a:p>
      </dgm:t>
    </dgm:pt>
    <dgm:pt modelId="{75E5B176-2A04-4496-9405-9B61EF52CAE2}" type="parTrans" cxnId="{BED32C04-847F-4B09-87E1-1F5FE3B2BC61}">
      <dgm:prSet/>
      <dgm:spPr/>
      <dgm:t>
        <a:bodyPr/>
        <a:lstStyle/>
        <a:p>
          <a:endParaRPr lang="en-US"/>
        </a:p>
      </dgm:t>
    </dgm:pt>
    <dgm:pt modelId="{DD15B4D8-E1AD-48B2-BD8F-2E20CE046F19}" type="sibTrans" cxnId="{BED32C04-847F-4B09-87E1-1F5FE3B2BC61}">
      <dgm:prSet/>
      <dgm:spPr/>
      <dgm:t>
        <a:bodyPr/>
        <a:lstStyle/>
        <a:p>
          <a:endParaRPr lang="en-US"/>
        </a:p>
      </dgm:t>
    </dgm:pt>
    <dgm:pt modelId="{DE3AF487-9C9E-4ECF-B9F7-FAA44D3079AC}">
      <dgm:prSet phldrT="[Text]"/>
      <dgm:spPr/>
      <dgm:t>
        <a:bodyPr/>
        <a:lstStyle/>
        <a:p>
          <a:r>
            <a:rPr lang="en-IN" dirty="0" smtClean="0"/>
            <a:t>NO. OF SWTICHES: 32</a:t>
          </a:r>
          <a:endParaRPr lang="en-US" dirty="0"/>
        </a:p>
      </dgm:t>
    </dgm:pt>
    <dgm:pt modelId="{CD069EBC-BB1D-4779-B13F-5CA96478C74F}" type="parTrans" cxnId="{EDAC6096-D07C-49DA-A9BB-3EF8041982BE}">
      <dgm:prSet/>
      <dgm:spPr/>
      <dgm:t>
        <a:bodyPr/>
        <a:lstStyle/>
        <a:p>
          <a:endParaRPr lang="en-US"/>
        </a:p>
      </dgm:t>
    </dgm:pt>
    <dgm:pt modelId="{A21D4C4F-3FBB-4EDE-BA94-94DFF06060E4}" type="sibTrans" cxnId="{EDAC6096-D07C-49DA-A9BB-3EF8041982BE}">
      <dgm:prSet/>
      <dgm:spPr/>
      <dgm:t>
        <a:bodyPr/>
        <a:lstStyle/>
        <a:p>
          <a:endParaRPr lang="en-US"/>
        </a:p>
      </dgm:t>
    </dgm:pt>
    <dgm:pt modelId="{3202D606-4C4A-492A-949B-E2FA521DF48B}">
      <dgm:prSet phldrT="[Text]"/>
      <dgm:spPr/>
      <dgm:t>
        <a:bodyPr/>
        <a:lstStyle/>
        <a:p>
          <a:r>
            <a:rPr lang="en-IN" dirty="0" smtClean="0"/>
            <a:t>CASCADED H BRIDGE</a:t>
          </a:r>
          <a:endParaRPr lang="en-US" dirty="0"/>
        </a:p>
      </dgm:t>
    </dgm:pt>
    <dgm:pt modelId="{12B1EEEF-9EAD-426B-9A90-A76F884E8A33}" type="parTrans" cxnId="{68C30661-E8D3-402F-A089-FDAF30927DEE}">
      <dgm:prSet/>
      <dgm:spPr/>
      <dgm:t>
        <a:bodyPr/>
        <a:lstStyle/>
        <a:p>
          <a:endParaRPr lang="en-US"/>
        </a:p>
      </dgm:t>
    </dgm:pt>
    <dgm:pt modelId="{7CF1F3D2-36AA-4A79-8D55-5C7E5F376548}" type="sibTrans" cxnId="{68C30661-E8D3-402F-A089-FDAF30927DEE}">
      <dgm:prSet/>
      <dgm:spPr/>
      <dgm:t>
        <a:bodyPr/>
        <a:lstStyle/>
        <a:p>
          <a:endParaRPr lang="en-US"/>
        </a:p>
      </dgm:t>
    </dgm:pt>
    <dgm:pt modelId="{00FC004A-1D14-4CDA-82D8-4F6FC239930D}">
      <dgm:prSet phldrT="[Text]"/>
      <dgm:spPr/>
      <dgm:t>
        <a:bodyPr/>
        <a:lstStyle/>
        <a:p>
          <a:r>
            <a:rPr lang="en-IN" dirty="0" smtClean="0"/>
            <a:t>NO. OF CAPACITOR:   8</a:t>
          </a:r>
          <a:endParaRPr lang="en-US" dirty="0"/>
        </a:p>
      </dgm:t>
    </dgm:pt>
    <dgm:pt modelId="{7DB5866C-48AD-44E4-BAC7-68DF8881F45C}" type="parTrans" cxnId="{DC26AD7E-243A-4FAB-9CF1-FC5C55254DEB}">
      <dgm:prSet/>
      <dgm:spPr/>
      <dgm:t>
        <a:bodyPr/>
        <a:lstStyle/>
        <a:p>
          <a:endParaRPr lang="en-US"/>
        </a:p>
      </dgm:t>
    </dgm:pt>
    <dgm:pt modelId="{D11E9877-CEE9-4A58-AD78-F49C54431A4F}" type="sibTrans" cxnId="{DC26AD7E-243A-4FAB-9CF1-FC5C55254DEB}">
      <dgm:prSet/>
      <dgm:spPr/>
      <dgm:t>
        <a:bodyPr/>
        <a:lstStyle/>
        <a:p>
          <a:endParaRPr lang="en-US"/>
        </a:p>
      </dgm:t>
    </dgm:pt>
    <dgm:pt modelId="{BDBDDF03-C037-46BE-AE57-D42E2175B985}">
      <dgm:prSet phldrT="[Text]"/>
      <dgm:spPr/>
      <dgm:t>
        <a:bodyPr/>
        <a:lstStyle/>
        <a:p>
          <a:r>
            <a:rPr lang="en-IN" dirty="0" smtClean="0"/>
            <a:t>NO. OF CAPACITOR: 64</a:t>
          </a:r>
          <a:endParaRPr lang="en-US" dirty="0"/>
        </a:p>
      </dgm:t>
    </dgm:pt>
    <dgm:pt modelId="{D4F02F41-36E3-4367-9E21-B82D7DBB7F68}" type="parTrans" cxnId="{4A7B41F1-335B-4CB5-8CD3-FE9690F8FC84}">
      <dgm:prSet/>
      <dgm:spPr/>
      <dgm:t>
        <a:bodyPr/>
        <a:lstStyle/>
        <a:p>
          <a:endParaRPr lang="en-US"/>
        </a:p>
      </dgm:t>
    </dgm:pt>
    <dgm:pt modelId="{E3E5186F-4BE5-4A1A-920E-A2D585FB3D52}" type="sibTrans" cxnId="{4A7B41F1-335B-4CB5-8CD3-FE9690F8FC84}">
      <dgm:prSet/>
      <dgm:spPr/>
      <dgm:t>
        <a:bodyPr/>
        <a:lstStyle/>
        <a:p>
          <a:endParaRPr lang="en-US"/>
        </a:p>
      </dgm:t>
    </dgm:pt>
    <dgm:pt modelId="{0760E5F8-B71C-4F4B-A3F1-4718F137CBEA}">
      <dgm:prSet phldrT="[Text]"/>
      <dgm:spPr/>
      <dgm:t>
        <a:bodyPr/>
        <a:lstStyle/>
        <a:p>
          <a:r>
            <a:rPr lang="en-IN" dirty="0" smtClean="0"/>
            <a:t>NO. OF POWER SOURCES:    4</a:t>
          </a:r>
          <a:endParaRPr lang="en-US" dirty="0"/>
        </a:p>
      </dgm:t>
    </dgm:pt>
    <dgm:pt modelId="{C8D454C4-BF61-4648-9633-3600FB80ADC6}" type="parTrans" cxnId="{2635C9AD-F648-4DF6-9DC4-87976F4BF75C}">
      <dgm:prSet/>
      <dgm:spPr/>
      <dgm:t>
        <a:bodyPr/>
        <a:lstStyle/>
        <a:p>
          <a:endParaRPr lang="en-US"/>
        </a:p>
      </dgm:t>
    </dgm:pt>
    <dgm:pt modelId="{799E9C5F-7719-4B87-A106-1E3077313755}" type="sibTrans" cxnId="{2635C9AD-F648-4DF6-9DC4-87976F4BF75C}">
      <dgm:prSet/>
      <dgm:spPr/>
      <dgm:t>
        <a:bodyPr/>
        <a:lstStyle/>
        <a:p>
          <a:endParaRPr lang="en-US"/>
        </a:p>
      </dgm:t>
    </dgm:pt>
    <dgm:pt modelId="{7A4B5995-1380-40FD-A107-EB9EF1371D7C}">
      <dgm:prSet phldrT="[Text]"/>
      <dgm:spPr/>
      <dgm:t>
        <a:bodyPr/>
        <a:lstStyle/>
        <a:p>
          <a:r>
            <a:rPr lang="en-IN" smtClean="0"/>
            <a:t>NO. OF SWTICHES: 32</a:t>
          </a:r>
          <a:endParaRPr lang="en-US" dirty="0"/>
        </a:p>
      </dgm:t>
    </dgm:pt>
    <dgm:pt modelId="{46110B82-70F1-4808-9095-4CAE69F7F336}" type="parTrans" cxnId="{D9E01DD4-407F-4C43-8111-C4F000DE2E0B}">
      <dgm:prSet/>
      <dgm:spPr/>
    </dgm:pt>
    <dgm:pt modelId="{4948D689-164C-4B24-8476-EBAE8A0A7E7B}" type="sibTrans" cxnId="{D9E01DD4-407F-4C43-8111-C4F000DE2E0B}">
      <dgm:prSet/>
      <dgm:spPr/>
    </dgm:pt>
    <dgm:pt modelId="{093F0973-BB65-4FBD-B69F-983AC4573F9F}">
      <dgm:prSet phldrT="[Text]"/>
      <dgm:spPr/>
      <dgm:t>
        <a:bodyPr/>
        <a:lstStyle/>
        <a:p>
          <a:r>
            <a:rPr lang="en-IN" dirty="0" smtClean="0"/>
            <a:t>NO. OF SWTICHES: 16</a:t>
          </a:r>
          <a:endParaRPr lang="en-US" dirty="0"/>
        </a:p>
      </dgm:t>
    </dgm:pt>
    <dgm:pt modelId="{AB5F74C0-CA3A-4EEF-A1C4-46AA0E3AA216}" type="parTrans" cxnId="{8EF81D5A-516C-48DB-9777-5D7C75C7016A}">
      <dgm:prSet/>
      <dgm:spPr/>
    </dgm:pt>
    <dgm:pt modelId="{36A214D8-8ABB-4060-8C8A-347F0A14D73A}" type="sibTrans" cxnId="{8EF81D5A-516C-48DB-9777-5D7C75C7016A}">
      <dgm:prSet/>
      <dgm:spPr/>
    </dgm:pt>
    <dgm:pt modelId="{C7FB84D9-F29C-4F26-B85F-697689487CAC}" type="pres">
      <dgm:prSet presAssocID="{363BD006-E7E0-420A-B8BB-CB1F9E32DE4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5CCA650-9ED3-4C1E-A130-A5743C4B5FDF}" type="pres">
      <dgm:prSet presAssocID="{5B83FE20-1916-44D2-ACF4-4B9E41FD3BB2}" presName="root" presStyleCnt="0"/>
      <dgm:spPr/>
    </dgm:pt>
    <dgm:pt modelId="{79B5CE16-3045-43B7-963C-436571B72ED8}" type="pres">
      <dgm:prSet presAssocID="{5B83FE20-1916-44D2-ACF4-4B9E41FD3BB2}" presName="rootComposite" presStyleCnt="0"/>
      <dgm:spPr/>
    </dgm:pt>
    <dgm:pt modelId="{10C94039-6648-4F7C-8FE0-3E4E824504D2}" type="pres">
      <dgm:prSet presAssocID="{5B83FE20-1916-44D2-ACF4-4B9E41FD3BB2}" presName="rootText" presStyleLbl="node1" presStyleIdx="0" presStyleCnt="3"/>
      <dgm:spPr/>
    </dgm:pt>
    <dgm:pt modelId="{89CB0728-6EF9-4ACB-BE6F-291DE888366F}" type="pres">
      <dgm:prSet presAssocID="{5B83FE20-1916-44D2-ACF4-4B9E41FD3BB2}" presName="rootConnector" presStyleLbl="node1" presStyleIdx="0" presStyleCnt="3"/>
      <dgm:spPr/>
    </dgm:pt>
    <dgm:pt modelId="{B287A62F-3C49-4E89-AD74-23C4CB3C7CD9}" type="pres">
      <dgm:prSet presAssocID="{5B83FE20-1916-44D2-ACF4-4B9E41FD3BB2}" presName="childShape" presStyleCnt="0"/>
      <dgm:spPr/>
    </dgm:pt>
    <dgm:pt modelId="{226680A3-C112-40DC-9D90-76C2FBB97F63}" type="pres">
      <dgm:prSet presAssocID="{46110B82-70F1-4808-9095-4CAE69F7F336}" presName="Name13" presStyleLbl="parChTrans1D2" presStyleIdx="0" presStyleCnt="7"/>
      <dgm:spPr/>
    </dgm:pt>
    <dgm:pt modelId="{E5B4C28F-DF12-41A8-8826-8A4D6A0D97ED}" type="pres">
      <dgm:prSet presAssocID="{7A4B5995-1380-40FD-A107-EB9EF1371D7C}" presName="childText" presStyleLbl="bgAcc1" presStyleIdx="0" presStyleCnt="7">
        <dgm:presLayoutVars>
          <dgm:bulletEnabled val="1"/>
        </dgm:presLayoutVars>
      </dgm:prSet>
      <dgm:spPr/>
    </dgm:pt>
    <dgm:pt modelId="{5A4803EA-01F4-405B-8C67-2568BAE76BA8}" type="pres">
      <dgm:prSet presAssocID="{C3DEDEEA-3B24-4ACC-8E3E-44F41763A355}" presName="Name13" presStyleLbl="parChTrans1D2" presStyleIdx="1" presStyleCnt="7"/>
      <dgm:spPr/>
    </dgm:pt>
    <dgm:pt modelId="{5C2EDFA1-2FC5-4EA1-A434-E0EB4213E53F}" type="pres">
      <dgm:prSet presAssocID="{CD11E88F-4C09-4127-9844-1EF3D512314C}" presName="childText" presStyleLbl="bgAcc1" presStyleIdx="1" presStyleCnt="7">
        <dgm:presLayoutVars>
          <dgm:bulletEnabled val="1"/>
        </dgm:presLayoutVars>
      </dgm:prSet>
      <dgm:spPr/>
    </dgm:pt>
    <dgm:pt modelId="{3E6CC59D-7F70-41AC-9FB4-FB2289E33F13}" type="pres">
      <dgm:prSet presAssocID="{7DB5866C-48AD-44E4-BAC7-68DF8881F45C}" presName="Name13" presStyleLbl="parChTrans1D2" presStyleIdx="2" presStyleCnt="7"/>
      <dgm:spPr/>
    </dgm:pt>
    <dgm:pt modelId="{EB021213-641B-4E3A-AA5A-8812CE35D675}" type="pres">
      <dgm:prSet presAssocID="{00FC004A-1D14-4CDA-82D8-4F6FC239930D}" presName="childText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66AF6-A46C-4ED6-92FC-380EB0C787EC}" type="pres">
      <dgm:prSet presAssocID="{7F03A9D8-BA2F-4613-92CE-8E39483E9E69}" presName="root" presStyleCnt="0"/>
      <dgm:spPr/>
    </dgm:pt>
    <dgm:pt modelId="{23EFE3A5-BEED-49B9-B609-D8069D2B711E}" type="pres">
      <dgm:prSet presAssocID="{7F03A9D8-BA2F-4613-92CE-8E39483E9E69}" presName="rootComposite" presStyleCnt="0"/>
      <dgm:spPr/>
    </dgm:pt>
    <dgm:pt modelId="{8A5C2CFA-0434-4538-B17B-C84DBB22E1D1}" type="pres">
      <dgm:prSet presAssocID="{7F03A9D8-BA2F-4613-92CE-8E39483E9E69}" presName="rootText" presStyleLbl="node1" presStyleIdx="1" presStyleCnt="3"/>
      <dgm:spPr/>
    </dgm:pt>
    <dgm:pt modelId="{F6A43E41-53C9-4CF3-8F53-767E48E41ED1}" type="pres">
      <dgm:prSet presAssocID="{7F03A9D8-BA2F-4613-92CE-8E39483E9E69}" presName="rootConnector" presStyleLbl="node1" presStyleIdx="1" presStyleCnt="3"/>
      <dgm:spPr/>
    </dgm:pt>
    <dgm:pt modelId="{8EEC0E1E-1E97-44BF-B50B-19DD79CD7DE8}" type="pres">
      <dgm:prSet presAssocID="{7F03A9D8-BA2F-4613-92CE-8E39483E9E69}" presName="childShape" presStyleCnt="0"/>
      <dgm:spPr/>
    </dgm:pt>
    <dgm:pt modelId="{F706931F-8B60-4583-A016-6A264C3BE042}" type="pres">
      <dgm:prSet presAssocID="{CD069EBC-BB1D-4779-B13F-5CA96478C74F}" presName="Name13" presStyleLbl="parChTrans1D2" presStyleIdx="3" presStyleCnt="7"/>
      <dgm:spPr/>
    </dgm:pt>
    <dgm:pt modelId="{A386982C-7D3B-477C-B621-2F449CCDDA45}" type="pres">
      <dgm:prSet presAssocID="{DE3AF487-9C9E-4ECF-B9F7-FAA44D3079AC}" presName="childText" presStyleLbl="b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5F0FE7-3003-4B00-8344-178356955D06}" type="pres">
      <dgm:prSet presAssocID="{D4F02F41-36E3-4367-9E21-B82D7DBB7F68}" presName="Name13" presStyleLbl="parChTrans1D2" presStyleIdx="4" presStyleCnt="7"/>
      <dgm:spPr/>
    </dgm:pt>
    <dgm:pt modelId="{44A6FD68-FC1C-4879-965B-5923075B31FE}" type="pres">
      <dgm:prSet presAssocID="{BDBDDF03-C037-46BE-AE57-D42E2175B985}" presName="childText" presStyleLbl="b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FA8120-2C59-47E6-AEF6-2881CB96578F}" type="pres">
      <dgm:prSet presAssocID="{3202D606-4C4A-492A-949B-E2FA521DF48B}" presName="root" presStyleCnt="0"/>
      <dgm:spPr/>
    </dgm:pt>
    <dgm:pt modelId="{4640B857-7866-408A-8EAB-8CEE0F30FA45}" type="pres">
      <dgm:prSet presAssocID="{3202D606-4C4A-492A-949B-E2FA521DF48B}" presName="rootComposite" presStyleCnt="0"/>
      <dgm:spPr/>
    </dgm:pt>
    <dgm:pt modelId="{B413FB57-A498-4600-895C-9578D318E247}" type="pres">
      <dgm:prSet presAssocID="{3202D606-4C4A-492A-949B-E2FA521DF48B}" presName="rootText" presStyleLbl="node1" presStyleIdx="2" presStyleCnt="3"/>
      <dgm:spPr/>
      <dgm:t>
        <a:bodyPr/>
        <a:lstStyle/>
        <a:p>
          <a:endParaRPr lang="en-US"/>
        </a:p>
      </dgm:t>
    </dgm:pt>
    <dgm:pt modelId="{AD66DDC3-2C7F-4A3C-ADE7-FBD1798D176B}" type="pres">
      <dgm:prSet presAssocID="{3202D606-4C4A-492A-949B-E2FA521DF48B}" presName="rootConnector" presStyleLbl="node1" presStyleIdx="2" presStyleCnt="3"/>
      <dgm:spPr/>
    </dgm:pt>
    <dgm:pt modelId="{8963B617-70C8-4E49-A656-FDDFD19F8F4A}" type="pres">
      <dgm:prSet presAssocID="{3202D606-4C4A-492A-949B-E2FA521DF48B}" presName="childShape" presStyleCnt="0"/>
      <dgm:spPr/>
    </dgm:pt>
    <dgm:pt modelId="{0103B3A2-2071-440F-B8AD-25F81A8D651E}" type="pres">
      <dgm:prSet presAssocID="{AB5F74C0-CA3A-4EEF-A1C4-46AA0E3AA216}" presName="Name13" presStyleLbl="parChTrans1D2" presStyleIdx="5" presStyleCnt="7"/>
      <dgm:spPr/>
    </dgm:pt>
    <dgm:pt modelId="{59CE0AAF-B411-4514-99AD-E4EBBDCDAFFD}" type="pres">
      <dgm:prSet presAssocID="{093F0973-BB65-4FBD-B69F-983AC4573F9F}" presName="childText" presStyleLbl="b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8E8DD5-BED4-4604-A84E-CCBE138DA7DE}" type="pres">
      <dgm:prSet presAssocID="{C8D454C4-BF61-4648-9633-3600FB80ADC6}" presName="Name13" presStyleLbl="parChTrans1D2" presStyleIdx="6" presStyleCnt="7"/>
      <dgm:spPr/>
    </dgm:pt>
    <dgm:pt modelId="{49AB4AC4-87C9-40C1-8771-7A5F647C16FC}" type="pres">
      <dgm:prSet presAssocID="{0760E5F8-B71C-4F4B-A3F1-4718F137CBEA}" presName="childText" presStyleLbl="b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05C0DA-20DD-4024-8B09-045AAB7C54B0}" type="presOf" srcId="{C3DEDEEA-3B24-4ACC-8E3E-44F41763A355}" destId="{5A4803EA-01F4-405B-8C67-2568BAE76BA8}" srcOrd="0" destOrd="0" presId="urn:microsoft.com/office/officeart/2005/8/layout/hierarchy3"/>
    <dgm:cxn modelId="{FF1435FB-C788-4C11-85FF-6306815C4E7D}" type="presOf" srcId="{5B83FE20-1916-44D2-ACF4-4B9E41FD3BB2}" destId="{89CB0728-6EF9-4ACB-BE6F-291DE888366F}" srcOrd="1" destOrd="0" presId="urn:microsoft.com/office/officeart/2005/8/layout/hierarchy3"/>
    <dgm:cxn modelId="{FA796877-74D1-4FD4-A888-D7766E6400BF}" type="presOf" srcId="{3202D606-4C4A-492A-949B-E2FA521DF48B}" destId="{B413FB57-A498-4600-895C-9578D318E247}" srcOrd="0" destOrd="0" presId="urn:microsoft.com/office/officeart/2005/8/layout/hierarchy3"/>
    <dgm:cxn modelId="{BED32C04-847F-4B09-87E1-1F5FE3B2BC61}" srcId="{363BD006-E7E0-420A-B8BB-CB1F9E32DE44}" destId="{7F03A9D8-BA2F-4613-92CE-8E39483E9E69}" srcOrd="1" destOrd="0" parTransId="{75E5B176-2A04-4496-9405-9B61EF52CAE2}" sibTransId="{DD15B4D8-E1AD-48B2-BD8F-2E20CE046F19}"/>
    <dgm:cxn modelId="{56CA453A-E7E2-4577-9CBA-CEA5225E5017}" type="presOf" srcId="{093F0973-BB65-4FBD-B69F-983AC4573F9F}" destId="{59CE0AAF-B411-4514-99AD-E4EBBDCDAFFD}" srcOrd="0" destOrd="0" presId="urn:microsoft.com/office/officeart/2005/8/layout/hierarchy3"/>
    <dgm:cxn modelId="{2DD9ECDA-7133-4ECE-BE3E-5FBEEA2DBD21}" type="presOf" srcId="{00FC004A-1D14-4CDA-82D8-4F6FC239930D}" destId="{EB021213-641B-4E3A-AA5A-8812CE35D675}" srcOrd="0" destOrd="0" presId="urn:microsoft.com/office/officeart/2005/8/layout/hierarchy3"/>
    <dgm:cxn modelId="{53241D20-8D7A-41E0-A5E9-3EE89762F309}" type="presOf" srcId="{3202D606-4C4A-492A-949B-E2FA521DF48B}" destId="{AD66DDC3-2C7F-4A3C-ADE7-FBD1798D176B}" srcOrd="1" destOrd="0" presId="urn:microsoft.com/office/officeart/2005/8/layout/hierarchy3"/>
    <dgm:cxn modelId="{8DE25817-57D5-402B-9340-5B5D9318B3FF}" type="presOf" srcId="{7F03A9D8-BA2F-4613-92CE-8E39483E9E69}" destId="{8A5C2CFA-0434-4538-B17B-C84DBB22E1D1}" srcOrd="0" destOrd="0" presId="urn:microsoft.com/office/officeart/2005/8/layout/hierarchy3"/>
    <dgm:cxn modelId="{8EF81D5A-516C-48DB-9777-5D7C75C7016A}" srcId="{3202D606-4C4A-492A-949B-E2FA521DF48B}" destId="{093F0973-BB65-4FBD-B69F-983AC4573F9F}" srcOrd="0" destOrd="0" parTransId="{AB5F74C0-CA3A-4EEF-A1C4-46AA0E3AA216}" sibTransId="{36A214D8-8ABB-4060-8C8A-347F0A14D73A}"/>
    <dgm:cxn modelId="{DB171058-A569-4BF2-82B2-02C77995B8B7}" type="presOf" srcId="{5B83FE20-1916-44D2-ACF4-4B9E41FD3BB2}" destId="{10C94039-6648-4F7C-8FE0-3E4E824504D2}" srcOrd="0" destOrd="0" presId="urn:microsoft.com/office/officeart/2005/8/layout/hierarchy3"/>
    <dgm:cxn modelId="{68C30661-E8D3-402F-A089-FDAF30927DEE}" srcId="{363BD006-E7E0-420A-B8BB-CB1F9E32DE44}" destId="{3202D606-4C4A-492A-949B-E2FA521DF48B}" srcOrd="2" destOrd="0" parTransId="{12B1EEEF-9EAD-426B-9A90-A76F884E8A33}" sibTransId="{7CF1F3D2-36AA-4A79-8D55-5C7E5F376548}"/>
    <dgm:cxn modelId="{22061A39-C47B-4D19-B58B-367E4D762A1E}" type="presOf" srcId="{363BD006-E7E0-420A-B8BB-CB1F9E32DE44}" destId="{C7FB84D9-F29C-4F26-B85F-697689487CAC}" srcOrd="0" destOrd="0" presId="urn:microsoft.com/office/officeart/2005/8/layout/hierarchy3"/>
    <dgm:cxn modelId="{1EAF29AD-BA08-459F-8410-2B6C53F95A18}" srcId="{5B83FE20-1916-44D2-ACF4-4B9E41FD3BB2}" destId="{CD11E88F-4C09-4127-9844-1EF3D512314C}" srcOrd="1" destOrd="0" parTransId="{C3DEDEEA-3B24-4ACC-8E3E-44F41763A355}" sibTransId="{A499D0E8-BBE0-448A-8C19-20340CCB9031}"/>
    <dgm:cxn modelId="{620A6B6F-C2BF-4B12-BE61-BCDEB9AD8E24}" type="presOf" srcId="{46110B82-70F1-4808-9095-4CAE69F7F336}" destId="{226680A3-C112-40DC-9D90-76C2FBB97F63}" srcOrd="0" destOrd="0" presId="urn:microsoft.com/office/officeart/2005/8/layout/hierarchy3"/>
    <dgm:cxn modelId="{89EE842C-31C3-4A41-BCC9-472F06867F07}" type="presOf" srcId="{C8D454C4-BF61-4648-9633-3600FB80ADC6}" destId="{308E8DD5-BED4-4604-A84E-CCBE138DA7DE}" srcOrd="0" destOrd="0" presId="urn:microsoft.com/office/officeart/2005/8/layout/hierarchy3"/>
    <dgm:cxn modelId="{3E9318A6-0E7C-4731-8970-6F6C4D2E5A6C}" type="presOf" srcId="{DE3AF487-9C9E-4ECF-B9F7-FAA44D3079AC}" destId="{A386982C-7D3B-477C-B621-2F449CCDDA45}" srcOrd="0" destOrd="0" presId="urn:microsoft.com/office/officeart/2005/8/layout/hierarchy3"/>
    <dgm:cxn modelId="{4A7B41F1-335B-4CB5-8CD3-FE9690F8FC84}" srcId="{7F03A9D8-BA2F-4613-92CE-8E39483E9E69}" destId="{BDBDDF03-C037-46BE-AE57-D42E2175B985}" srcOrd="1" destOrd="0" parTransId="{D4F02F41-36E3-4367-9E21-B82D7DBB7F68}" sibTransId="{E3E5186F-4BE5-4A1A-920E-A2D585FB3D52}"/>
    <dgm:cxn modelId="{C91ABAD6-18DF-43BE-B16A-7EA4B9885782}" type="presOf" srcId="{7DB5866C-48AD-44E4-BAC7-68DF8881F45C}" destId="{3E6CC59D-7F70-41AC-9FB4-FB2289E33F13}" srcOrd="0" destOrd="0" presId="urn:microsoft.com/office/officeart/2005/8/layout/hierarchy3"/>
    <dgm:cxn modelId="{AC1D6EAA-C2DD-4D63-BF30-507C730B3A4A}" type="presOf" srcId="{D4F02F41-36E3-4367-9E21-B82D7DBB7F68}" destId="{6A5F0FE7-3003-4B00-8344-178356955D06}" srcOrd="0" destOrd="0" presId="urn:microsoft.com/office/officeart/2005/8/layout/hierarchy3"/>
    <dgm:cxn modelId="{BDC25D1E-0777-400C-848B-AE6A6B9077C2}" type="presOf" srcId="{7F03A9D8-BA2F-4613-92CE-8E39483E9E69}" destId="{F6A43E41-53C9-4CF3-8F53-767E48E41ED1}" srcOrd="1" destOrd="0" presId="urn:microsoft.com/office/officeart/2005/8/layout/hierarchy3"/>
    <dgm:cxn modelId="{1FC3DC65-EC07-4872-8F24-53082D6B70EC}" type="presOf" srcId="{0760E5F8-B71C-4F4B-A3F1-4718F137CBEA}" destId="{49AB4AC4-87C9-40C1-8771-7A5F647C16FC}" srcOrd="0" destOrd="0" presId="urn:microsoft.com/office/officeart/2005/8/layout/hierarchy3"/>
    <dgm:cxn modelId="{A7D0DA73-9942-4776-BE47-47AA6915EA31}" type="presOf" srcId="{CD11E88F-4C09-4127-9844-1EF3D512314C}" destId="{5C2EDFA1-2FC5-4EA1-A434-E0EB4213E53F}" srcOrd="0" destOrd="0" presId="urn:microsoft.com/office/officeart/2005/8/layout/hierarchy3"/>
    <dgm:cxn modelId="{D9E01DD4-407F-4C43-8111-C4F000DE2E0B}" srcId="{5B83FE20-1916-44D2-ACF4-4B9E41FD3BB2}" destId="{7A4B5995-1380-40FD-A107-EB9EF1371D7C}" srcOrd="0" destOrd="0" parTransId="{46110B82-70F1-4808-9095-4CAE69F7F336}" sibTransId="{4948D689-164C-4B24-8476-EBAE8A0A7E7B}"/>
    <dgm:cxn modelId="{3892E263-DE0C-4CA7-869E-CA780AB6F981}" type="presOf" srcId="{7A4B5995-1380-40FD-A107-EB9EF1371D7C}" destId="{E5B4C28F-DF12-41A8-8826-8A4D6A0D97ED}" srcOrd="0" destOrd="0" presId="urn:microsoft.com/office/officeart/2005/8/layout/hierarchy3"/>
    <dgm:cxn modelId="{DC26AD7E-243A-4FAB-9CF1-FC5C55254DEB}" srcId="{5B83FE20-1916-44D2-ACF4-4B9E41FD3BB2}" destId="{00FC004A-1D14-4CDA-82D8-4F6FC239930D}" srcOrd="2" destOrd="0" parTransId="{7DB5866C-48AD-44E4-BAC7-68DF8881F45C}" sibTransId="{D11E9877-CEE9-4A58-AD78-F49C54431A4F}"/>
    <dgm:cxn modelId="{DADD9227-CD0C-4538-899D-A8220621E45E}" srcId="{363BD006-E7E0-420A-B8BB-CB1F9E32DE44}" destId="{5B83FE20-1916-44D2-ACF4-4B9E41FD3BB2}" srcOrd="0" destOrd="0" parTransId="{9E2A5E05-33D8-46FD-BBEE-7FEA450E1266}" sibTransId="{CA71BB46-FFDC-4DEA-92C1-678937B20861}"/>
    <dgm:cxn modelId="{6245EB21-0E06-4EF9-BC9A-ECD823A55DC9}" type="presOf" srcId="{BDBDDF03-C037-46BE-AE57-D42E2175B985}" destId="{44A6FD68-FC1C-4879-965B-5923075B31FE}" srcOrd="0" destOrd="0" presId="urn:microsoft.com/office/officeart/2005/8/layout/hierarchy3"/>
    <dgm:cxn modelId="{06076498-50CD-4C66-BA27-663A009BB9BB}" type="presOf" srcId="{CD069EBC-BB1D-4779-B13F-5CA96478C74F}" destId="{F706931F-8B60-4583-A016-6A264C3BE042}" srcOrd="0" destOrd="0" presId="urn:microsoft.com/office/officeart/2005/8/layout/hierarchy3"/>
    <dgm:cxn modelId="{EDAC6096-D07C-49DA-A9BB-3EF8041982BE}" srcId="{7F03A9D8-BA2F-4613-92CE-8E39483E9E69}" destId="{DE3AF487-9C9E-4ECF-B9F7-FAA44D3079AC}" srcOrd="0" destOrd="0" parTransId="{CD069EBC-BB1D-4779-B13F-5CA96478C74F}" sibTransId="{A21D4C4F-3FBB-4EDE-BA94-94DFF06060E4}"/>
    <dgm:cxn modelId="{E56581ED-88D9-41EE-923C-3C6591138CCB}" type="presOf" srcId="{AB5F74C0-CA3A-4EEF-A1C4-46AA0E3AA216}" destId="{0103B3A2-2071-440F-B8AD-25F81A8D651E}" srcOrd="0" destOrd="0" presId="urn:microsoft.com/office/officeart/2005/8/layout/hierarchy3"/>
    <dgm:cxn modelId="{2635C9AD-F648-4DF6-9DC4-87976F4BF75C}" srcId="{3202D606-4C4A-492A-949B-E2FA521DF48B}" destId="{0760E5F8-B71C-4F4B-A3F1-4718F137CBEA}" srcOrd="1" destOrd="0" parTransId="{C8D454C4-BF61-4648-9633-3600FB80ADC6}" sibTransId="{799E9C5F-7719-4B87-A106-1E3077313755}"/>
    <dgm:cxn modelId="{ACEE7E9E-8DF6-481F-BC57-1E3C538F0349}" type="presParOf" srcId="{C7FB84D9-F29C-4F26-B85F-697689487CAC}" destId="{25CCA650-9ED3-4C1E-A130-A5743C4B5FDF}" srcOrd="0" destOrd="0" presId="urn:microsoft.com/office/officeart/2005/8/layout/hierarchy3"/>
    <dgm:cxn modelId="{79D7AD56-0EF1-4AAE-B3F5-D2409FD4EB98}" type="presParOf" srcId="{25CCA650-9ED3-4C1E-A130-A5743C4B5FDF}" destId="{79B5CE16-3045-43B7-963C-436571B72ED8}" srcOrd="0" destOrd="0" presId="urn:microsoft.com/office/officeart/2005/8/layout/hierarchy3"/>
    <dgm:cxn modelId="{A296A492-7EF2-4E84-BDE4-D4B517FF9AA0}" type="presParOf" srcId="{79B5CE16-3045-43B7-963C-436571B72ED8}" destId="{10C94039-6648-4F7C-8FE0-3E4E824504D2}" srcOrd="0" destOrd="0" presId="urn:microsoft.com/office/officeart/2005/8/layout/hierarchy3"/>
    <dgm:cxn modelId="{D9681BEA-A43C-4F29-BF88-772DD4565D42}" type="presParOf" srcId="{79B5CE16-3045-43B7-963C-436571B72ED8}" destId="{89CB0728-6EF9-4ACB-BE6F-291DE888366F}" srcOrd="1" destOrd="0" presId="urn:microsoft.com/office/officeart/2005/8/layout/hierarchy3"/>
    <dgm:cxn modelId="{4E9CB4B5-6FB5-4C55-ADDF-D0D70C1787FA}" type="presParOf" srcId="{25CCA650-9ED3-4C1E-A130-A5743C4B5FDF}" destId="{B287A62F-3C49-4E89-AD74-23C4CB3C7CD9}" srcOrd="1" destOrd="0" presId="urn:microsoft.com/office/officeart/2005/8/layout/hierarchy3"/>
    <dgm:cxn modelId="{143050F0-5F47-4E89-9C96-9CD2418633D4}" type="presParOf" srcId="{B287A62F-3C49-4E89-AD74-23C4CB3C7CD9}" destId="{226680A3-C112-40DC-9D90-76C2FBB97F63}" srcOrd="0" destOrd="0" presId="urn:microsoft.com/office/officeart/2005/8/layout/hierarchy3"/>
    <dgm:cxn modelId="{FBB57B91-BDBB-4490-AF40-1DB990286BEA}" type="presParOf" srcId="{B287A62F-3C49-4E89-AD74-23C4CB3C7CD9}" destId="{E5B4C28F-DF12-41A8-8826-8A4D6A0D97ED}" srcOrd="1" destOrd="0" presId="urn:microsoft.com/office/officeart/2005/8/layout/hierarchy3"/>
    <dgm:cxn modelId="{3A145320-C779-4ECA-B82C-EBA3F839D937}" type="presParOf" srcId="{B287A62F-3C49-4E89-AD74-23C4CB3C7CD9}" destId="{5A4803EA-01F4-405B-8C67-2568BAE76BA8}" srcOrd="2" destOrd="0" presId="urn:microsoft.com/office/officeart/2005/8/layout/hierarchy3"/>
    <dgm:cxn modelId="{32EE656E-3A4B-448C-A595-4765A1B00A9E}" type="presParOf" srcId="{B287A62F-3C49-4E89-AD74-23C4CB3C7CD9}" destId="{5C2EDFA1-2FC5-4EA1-A434-E0EB4213E53F}" srcOrd="3" destOrd="0" presId="urn:microsoft.com/office/officeart/2005/8/layout/hierarchy3"/>
    <dgm:cxn modelId="{52A972E7-0504-46DF-ADED-9F9F8A47A1DC}" type="presParOf" srcId="{B287A62F-3C49-4E89-AD74-23C4CB3C7CD9}" destId="{3E6CC59D-7F70-41AC-9FB4-FB2289E33F13}" srcOrd="4" destOrd="0" presId="urn:microsoft.com/office/officeart/2005/8/layout/hierarchy3"/>
    <dgm:cxn modelId="{BE76C08C-8B30-4E64-8AFC-9CEDDF70B920}" type="presParOf" srcId="{B287A62F-3C49-4E89-AD74-23C4CB3C7CD9}" destId="{EB021213-641B-4E3A-AA5A-8812CE35D675}" srcOrd="5" destOrd="0" presId="urn:microsoft.com/office/officeart/2005/8/layout/hierarchy3"/>
    <dgm:cxn modelId="{E58AC546-1FC6-4209-B204-E1EB10D6572A}" type="presParOf" srcId="{C7FB84D9-F29C-4F26-B85F-697689487CAC}" destId="{CEE66AF6-A46C-4ED6-92FC-380EB0C787EC}" srcOrd="1" destOrd="0" presId="urn:microsoft.com/office/officeart/2005/8/layout/hierarchy3"/>
    <dgm:cxn modelId="{53BFFB07-0F72-4E6D-8501-5E6E95CE827B}" type="presParOf" srcId="{CEE66AF6-A46C-4ED6-92FC-380EB0C787EC}" destId="{23EFE3A5-BEED-49B9-B609-D8069D2B711E}" srcOrd="0" destOrd="0" presId="urn:microsoft.com/office/officeart/2005/8/layout/hierarchy3"/>
    <dgm:cxn modelId="{CB43BBDB-CF85-43B7-A63F-17E0F1FC4361}" type="presParOf" srcId="{23EFE3A5-BEED-49B9-B609-D8069D2B711E}" destId="{8A5C2CFA-0434-4538-B17B-C84DBB22E1D1}" srcOrd="0" destOrd="0" presId="urn:microsoft.com/office/officeart/2005/8/layout/hierarchy3"/>
    <dgm:cxn modelId="{77498A61-0D8A-4455-B213-5F94D446E20F}" type="presParOf" srcId="{23EFE3A5-BEED-49B9-B609-D8069D2B711E}" destId="{F6A43E41-53C9-4CF3-8F53-767E48E41ED1}" srcOrd="1" destOrd="0" presId="urn:microsoft.com/office/officeart/2005/8/layout/hierarchy3"/>
    <dgm:cxn modelId="{82B309CA-39F1-4A4D-80CE-5828E1F1661D}" type="presParOf" srcId="{CEE66AF6-A46C-4ED6-92FC-380EB0C787EC}" destId="{8EEC0E1E-1E97-44BF-B50B-19DD79CD7DE8}" srcOrd="1" destOrd="0" presId="urn:microsoft.com/office/officeart/2005/8/layout/hierarchy3"/>
    <dgm:cxn modelId="{5512A230-5BD6-4277-8C4D-5805B7F7C4AF}" type="presParOf" srcId="{8EEC0E1E-1E97-44BF-B50B-19DD79CD7DE8}" destId="{F706931F-8B60-4583-A016-6A264C3BE042}" srcOrd="0" destOrd="0" presId="urn:microsoft.com/office/officeart/2005/8/layout/hierarchy3"/>
    <dgm:cxn modelId="{FF7870A1-58B6-477E-914A-0986F443DCAF}" type="presParOf" srcId="{8EEC0E1E-1E97-44BF-B50B-19DD79CD7DE8}" destId="{A386982C-7D3B-477C-B621-2F449CCDDA45}" srcOrd="1" destOrd="0" presId="urn:microsoft.com/office/officeart/2005/8/layout/hierarchy3"/>
    <dgm:cxn modelId="{1A3137F6-C8B4-469C-8271-E39BF3881512}" type="presParOf" srcId="{8EEC0E1E-1E97-44BF-B50B-19DD79CD7DE8}" destId="{6A5F0FE7-3003-4B00-8344-178356955D06}" srcOrd="2" destOrd="0" presId="urn:microsoft.com/office/officeart/2005/8/layout/hierarchy3"/>
    <dgm:cxn modelId="{7D00A439-E524-427E-933F-144C42CDC957}" type="presParOf" srcId="{8EEC0E1E-1E97-44BF-B50B-19DD79CD7DE8}" destId="{44A6FD68-FC1C-4879-965B-5923075B31FE}" srcOrd="3" destOrd="0" presId="urn:microsoft.com/office/officeart/2005/8/layout/hierarchy3"/>
    <dgm:cxn modelId="{70E16135-5458-4721-8B0F-81559CC3D015}" type="presParOf" srcId="{C7FB84D9-F29C-4F26-B85F-697689487CAC}" destId="{0EFA8120-2C59-47E6-AEF6-2881CB96578F}" srcOrd="2" destOrd="0" presId="urn:microsoft.com/office/officeart/2005/8/layout/hierarchy3"/>
    <dgm:cxn modelId="{F5966A89-DADB-45FF-A5E9-86DA60C63F0E}" type="presParOf" srcId="{0EFA8120-2C59-47E6-AEF6-2881CB96578F}" destId="{4640B857-7866-408A-8EAB-8CEE0F30FA45}" srcOrd="0" destOrd="0" presId="urn:microsoft.com/office/officeart/2005/8/layout/hierarchy3"/>
    <dgm:cxn modelId="{ACDC4683-963D-483A-AE26-C9D34BCF87F5}" type="presParOf" srcId="{4640B857-7866-408A-8EAB-8CEE0F30FA45}" destId="{B413FB57-A498-4600-895C-9578D318E247}" srcOrd="0" destOrd="0" presId="urn:microsoft.com/office/officeart/2005/8/layout/hierarchy3"/>
    <dgm:cxn modelId="{FC0282CF-12E5-435A-B796-F2B02E9E6FCA}" type="presParOf" srcId="{4640B857-7866-408A-8EAB-8CEE0F30FA45}" destId="{AD66DDC3-2C7F-4A3C-ADE7-FBD1798D176B}" srcOrd="1" destOrd="0" presId="urn:microsoft.com/office/officeart/2005/8/layout/hierarchy3"/>
    <dgm:cxn modelId="{956E46C3-A7DB-4832-AB44-A909239BBE67}" type="presParOf" srcId="{0EFA8120-2C59-47E6-AEF6-2881CB96578F}" destId="{8963B617-70C8-4E49-A656-FDDFD19F8F4A}" srcOrd="1" destOrd="0" presId="urn:microsoft.com/office/officeart/2005/8/layout/hierarchy3"/>
    <dgm:cxn modelId="{A0D13F35-67B9-4B76-AD71-4FB2E0F9E542}" type="presParOf" srcId="{8963B617-70C8-4E49-A656-FDDFD19F8F4A}" destId="{0103B3A2-2071-440F-B8AD-25F81A8D651E}" srcOrd="0" destOrd="0" presId="urn:microsoft.com/office/officeart/2005/8/layout/hierarchy3"/>
    <dgm:cxn modelId="{7DB20743-4BB9-4F34-B78D-904CD6838FBF}" type="presParOf" srcId="{8963B617-70C8-4E49-A656-FDDFD19F8F4A}" destId="{59CE0AAF-B411-4514-99AD-E4EBBDCDAFFD}" srcOrd="1" destOrd="0" presId="urn:microsoft.com/office/officeart/2005/8/layout/hierarchy3"/>
    <dgm:cxn modelId="{85C6AE3F-D6DF-4D42-9A70-ED3AF365C673}" type="presParOf" srcId="{8963B617-70C8-4E49-A656-FDDFD19F8F4A}" destId="{308E8DD5-BED4-4604-A84E-CCBE138DA7DE}" srcOrd="2" destOrd="0" presId="urn:microsoft.com/office/officeart/2005/8/layout/hierarchy3"/>
    <dgm:cxn modelId="{A62B516D-745E-4709-B483-DE16FC278A9A}" type="presParOf" srcId="{8963B617-70C8-4E49-A656-FDDFD19F8F4A}" destId="{49AB4AC4-87C9-40C1-8771-7A5F647C16FC}" srcOrd="3" destOrd="0" presId="urn:microsoft.com/office/officeart/2005/8/layout/hierarchy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2AF50B-70C1-440D-A3F1-E91E9753127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85C9149-B6A7-475C-9063-58B5D730AE05}">
      <dgm:prSet phldrT="[Text]" custT="1"/>
      <dgm:spPr>
        <a:solidFill>
          <a:schemeClr val="bg1">
            <a:lumMod val="85000"/>
            <a:lumOff val="15000"/>
          </a:schemeClr>
        </a:solidFill>
        <a:ln w="38100" cmpd="sng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400" b="1" i="0" dirty="0" smtClean="0">
              <a:solidFill>
                <a:srgbClr val="FF0000"/>
              </a:solidFill>
            </a:rPr>
            <a:t>UNREGULATED DC</a:t>
          </a:r>
          <a:endParaRPr lang="en-US" sz="1400" b="1" i="0" dirty="0">
            <a:solidFill>
              <a:srgbClr val="FF0000"/>
            </a:solidFill>
          </a:endParaRPr>
        </a:p>
      </dgm:t>
    </dgm:pt>
    <dgm:pt modelId="{BC48B75B-5B29-4347-ACC1-5A00BD0778D9}" type="parTrans" cxnId="{9E366902-880A-49E5-9068-DC862A431032}">
      <dgm:prSet/>
      <dgm:spPr/>
      <dgm:t>
        <a:bodyPr/>
        <a:lstStyle/>
        <a:p>
          <a:endParaRPr lang="en-US"/>
        </a:p>
      </dgm:t>
    </dgm:pt>
    <dgm:pt modelId="{2E9C354A-37B8-4D25-91CA-ACA8D4E47F66}" type="sibTrans" cxnId="{9E366902-880A-49E5-9068-DC862A431032}">
      <dgm:prSet/>
      <dgm:spPr/>
      <dgm:t>
        <a:bodyPr/>
        <a:lstStyle/>
        <a:p>
          <a:endParaRPr lang="en-US"/>
        </a:p>
      </dgm:t>
    </dgm:pt>
    <dgm:pt modelId="{3AF12B09-BCCA-4665-B1DD-E1AC005ADDEC}">
      <dgm:prSet phldrT="[Text]" custT="1"/>
      <dgm:spPr>
        <a:solidFill>
          <a:schemeClr val="bg1">
            <a:lumMod val="85000"/>
            <a:lumOff val="15000"/>
          </a:schemeClr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400" b="1" dirty="0" smtClean="0">
              <a:solidFill>
                <a:srgbClr val="FF0000"/>
              </a:solidFill>
            </a:rPr>
            <a:t>SWITCHED CAPACITOR STRUCTURE</a:t>
          </a:r>
          <a:endParaRPr lang="en-US" sz="1400" b="1" dirty="0">
            <a:solidFill>
              <a:srgbClr val="FF0000"/>
            </a:solidFill>
          </a:endParaRPr>
        </a:p>
      </dgm:t>
    </dgm:pt>
    <dgm:pt modelId="{06ABFC42-019B-44B0-AD47-C6B1C65C02AF}" type="parTrans" cxnId="{7AF9F66E-1DDB-40F0-A3F0-E151573ED5DE}">
      <dgm:prSet/>
      <dgm:spPr/>
      <dgm:t>
        <a:bodyPr/>
        <a:lstStyle/>
        <a:p>
          <a:endParaRPr lang="en-US"/>
        </a:p>
      </dgm:t>
    </dgm:pt>
    <dgm:pt modelId="{FC91780D-C346-46A2-96A9-5F5E79B324AA}" type="sibTrans" cxnId="{7AF9F66E-1DDB-40F0-A3F0-E151573ED5DE}">
      <dgm:prSet/>
      <dgm:spPr/>
      <dgm:t>
        <a:bodyPr/>
        <a:lstStyle/>
        <a:p>
          <a:endParaRPr lang="en-US"/>
        </a:p>
      </dgm:t>
    </dgm:pt>
    <dgm:pt modelId="{EFC2D5CE-1939-41CB-BE83-5848682B4D9B}">
      <dgm:prSet phldrT="[Text]" custT="1"/>
      <dgm:spPr>
        <a:solidFill>
          <a:schemeClr val="bg1">
            <a:lumMod val="85000"/>
            <a:lumOff val="15000"/>
          </a:schemeClr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400" b="1" dirty="0" smtClean="0">
              <a:solidFill>
                <a:srgbClr val="FF0000"/>
              </a:solidFill>
            </a:rPr>
            <a:t>MULTILEVEL DC</a:t>
          </a:r>
          <a:endParaRPr lang="en-US" sz="1400" b="1" dirty="0">
            <a:solidFill>
              <a:srgbClr val="FF0000"/>
            </a:solidFill>
          </a:endParaRPr>
        </a:p>
      </dgm:t>
    </dgm:pt>
    <dgm:pt modelId="{CB819A0D-A5CC-46FF-A4B0-47247BCA1B13}" type="parTrans" cxnId="{03775D77-9AD5-430D-AD01-312A84C8F4ED}">
      <dgm:prSet/>
      <dgm:spPr/>
      <dgm:t>
        <a:bodyPr/>
        <a:lstStyle/>
        <a:p>
          <a:endParaRPr lang="en-US"/>
        </a:p>
      </dgm:t>
    </dgm:pt>
    <dgm:pt modelId="{C4C9971D-89CF-4490-A8CE-E443F734F73C}" type="sibTrans" cxnId="{03775D77-9AD5-430D-AD01-312A84C8F4ED}">
      <dgm:prSet/>
      <dgm:spPr/>
      <dgm:t>
        <a:bodyPr/>
        <a:lstStyle/>
        <a:p>
          <a:endParaRPr lang="en-US"/>
        </a:p>
      </dgm:t>
    </dgm:pt>
    <dgm:pt modelId="{1ACAD1E2-6948-4542-B1B0-EEB8BB20F226}">
      <dgm:prSet phldrT="[Text]" custT="1"/>
      <dgm:spPr>
        <a:solidFill>
          <a:schemeClr val="bg1">
            <a:lumMod val="85000"/>
            <a:lumOff val="15000"/>
          </a:schemeClr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400" b="1" dirty="0" smtClean="0">
              <a:solidFill>
                <a:srgbClr val="FF0000"/>
              </a:solidFill>
            </a:rPr>
            <a:t>H-BRIDGE</a:t>
          </a:r>
          <a:endParaRPr lang="en-US" sz="1400" b="1" dirty="0">
            <a:solidFill>
              <a:srgbClr val="FF0000"/>
            </a:solidFill>
          </a:endParaRPr>
        </a:p>
      </dgm:t>
    </dgm:pt>
    <dgm:pt modelId="{3B451A76-FBC1-4FCA-BC13-2B9C558CCEA8}" type="parTrans" cxnId="{5CC1332D-56DA-413F-BCC3-F0E1967D46D8}">
      <dgm:prSet/>
      <dgm:spPr/>
      <dgm:t>
        <a:bodyPr/>
        <a:lstStyle/>
        <a:p>
          <a:endParaRPr lang="en-US"/>
        </a:p>
      </dgm:t>
    </dgm:pt>
    <dgm:pt modelId="{896A7DDE-0C17-42D9-A937-90E3D20D0EF1}" type="sibTrans" cxnId="{5CC1332D-56DA-413F-BCC3-F0E1967D46D8}">
      <dgm:prSet/>
      <dgm:spPr/>
      <dgm:t>
        <a:bodyPr/>
        <a:lstStyle/>
        <a:p>
          <a:endParaRPr lang="en-US"/>
        </a:p>
      </dgm:t>
    </dgm:pt>
    <dgm:pt modelId="{91E06E5B-2FF5-464F-9333-EA6BD1B52BC4}">
      <dgm:prSet phldrT="[Text]" custT="1"/>
      <dgm:spPr>
        <a:solidFill>
          <a:schemeClr val="bg1">
            <a:lumMod val="85000"/>
            <a:lumOff val="15000"/>
          </a:schemeClr>
        </a:solidFill>
        <a:ln w="38100"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sz="1400" b="1" dirty="0" smtClean="0">
              <a:solidFill>
                <a:srgbClr val="FF0000"/>
              </a:solidFill>
            </a:rPr>
            <a:t>REGULATED</a:t>
          </a:r>
          <a:r>
            <a:rPr lang="en-IN" sz="1400" b="1" dirty="0" smtClean="0"/>
            <a:t> </a:t>
          </a:r>
          <a:r>
            <a:rPr lang="en-IN" sz="1400" b="1" dirty="0" smtClean="0">
              <a:solidFill>
                <a:srgbClr val="FF0000"/>
              </a:solidFill>
            </a:rPr>
            <a:t>AC</a:t>
          </a:r>
          <a:endParaRPr lang="en-US" sz="1400" b="1" dirty="0">
            <a:solidFill>
              <a:srgbClr val="FF0000"/>
            </a:solidFill>
          </a:endParaRPr>
        </a:p>
      </dgm:t>
    </dgm:pt>
    <dgm:pt modelId="{4B8F77E9-E098-43AA-8A16-6BD63E711CD4}" type="parTrans" cxnId="{C14FAE38-3441-4ECF-B848-CBE22961A0C7}">
      <dgm:prSet/>
      <dgm:spPr/>
      <dgm:t>
        <a:bodyPr/>
        <a:lstStyle/>
        <a:p>
          <a:endParaRPr lang="en-US"/>
        </a:p>
      </dgm:t>
    </dgm:pt>
    <dgm:pt modelId="{2F3CD4B9-B9FA-4C84-93B8-7E3DC953FADC}" type="sibTrans" cxnId="{C14FAE38-3441-4ECF-B848-CBE22961A0C7}">
      <dgm:prSet/>
      <dgm:spPr/>
      <dgm:t>
        <a:bodyPr/>
        <a:lstStyle/>
        <a:p>
          <a:endParaRPr lang="en-US"/>
        </a:p>
      </dgm:t>
    </dgm:pt>
    <dgm:pt modelId="{41AFB32A-64AF-40E4-810C-E67E2B89E45A}" type="pres">
      <dgm:prSet presAssocID="{CF2AF50B-70C1-440D-A3F1-E91E97531273}" presName="Name0" presStyleCnt="0">
        <dgm:presLayoutVars>
          <dgm:dir/>
          <dgm:resizeHandles val="exact"/>
        </dgm:presLayoutVars>
      </dgm:prSet>
      <dgm:spPr/>
    </dgm:pt>
    <dgm:pt modelId="{E6E16012-CE2D-452B-AB8D-825263D6DC42}" type="pres">
      <dgm:prSet presAssocID="{C85C9149-B6A7-475C-9063-58B5D730AE05}" presName="node" presStyleLbl="node1" presStyleIdx="0" presStyleCnt="5" custScaleX="123055" custScaleY="84033" custLinFactNeighborX="-978" custLinFactNeighborY="5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97EE9-6A2B-414E-BDF8-F27F60E4AD87}" type="pres">
      <dgm:prSet presAssocID="{2E9C354A-37B8-4D25-91CA-ACA8D4E47F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3664A98-5B54-4F41-870F-8ABBE9DC4B23}" type="pres">
      <dgm:prSet presAssocID="{2E9C354A-37B8-4D25-91CA-ACA8D4E47F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EC3D20F-2945-4901-B51A-0103CBF0F208}" type="pres">
      <dgm:prSet presAssocID="{3AF12B09-BCCA-4665-B1DD-E1AC005ADDEC}" presName="node" presStyleLbl="node1" presStyleIdx="1" presStyleCnt="5" custScaleX="103919" custScaleY="123862" custLinFactNeighborX="4162" custLinFactNeighborY="-4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E63DCC-83E0-4892-B145-F91A62E1EA11}" type="pres">
      <dgm:prSet presAssocID="{FC91780D-C346-46A2-96A9-5F5E79B324AA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47C3DD2-76A7-49E1-9493-A1F66E3A5703}" type="pres">
      <dgm:prSet presAssocID="{FC91780D-C346-46A2-96A9-5F5E79B324AA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CEA04D84-12BB-483B-82B7-1BDCF094CFD7}" type="pres">
      <dgm:prSet presAssocID="{EFC2D5CE-1939-41CB-BE83-5848682B4D9B}" presName="node" presStyleLbl="node1" presStyleIdx="2" presStyleCnt="5" custScaleX="103827" custLinFactNeighborX="4162" custLinFactNeighborY="-4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47EA07-D5E0-495D-A39A-EE43063A2590}" type="pres">
      <dgm:prSet presAssocID="{C4C9971D-89CF-4490-A8CE-E443F734F73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B7904E68-B34B-49F0-BB97-220B91D19F51}" type="pres">
      <dgm:prSet presAssocID="{C4C9971D-89CF-4490-A8CE-E443F734F73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B1CDA54-8238-4771-9186-4F2A6F14F90D}" type="pres">
      <dgm:prSet presAssocID="{1ACAD1E2-6948-4542-B1B0-EEB8BB20F226}" presName="node" presStyleLbl="node1" presStyleIdx="3" presStyleCnt="5" custScaleX="78892" custLinFactNeighborX="6820" custLinFactNeighborY="-22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19F23-30E1-48D5-A72C-9F5D96C12D02}" type="pres">
      <dgm:prSet presAssocID="{896A7DDE-0C17-42D9-A937-90E3D20D0EF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2ECE5CD-A60B-43A1-9A7F-012600D0C106}" type="pres">
      <dgm:prSet presAssocID="{896A7DDE-0C17-42D9-A937-90E3D20D0EF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E4CF9B8-D481-4D55-B2C4-DC67B720B179}" type="pres">
      <dgm:prSet presAssocID="{91E06E5B-2FF5-464F-9333-EA6BD1B52BC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775D77-9AD5-430D-AD01-312A84C8F4ED}" srcId="{CF2AF50B-70C1-440D-A3F1-E91E97531273}" destId="{EFC2D5CE-1939-41CB-BE83-5848682B4D9B}" srcOrd="2" destOrd="0" parTransId="{CB819A0D-A5CC-46FF-A4B0-47247BCA1B13}" sibTransId="{C4C9971D-89CF-4490-A8CE-E443F734F73C}"/>
    <dgm:cxn modelId="{9E366902-880A-49E5-9068-DC862A431032}" srcId="{CF2AF50B-70C1-440D-A3F1-E91E97531273}" destId="{C85C9149-B6A7-475C-9063-58B5D730AE05}" srcOrd="0" destOrd="0" parTransId="{BC48B75B-5B29-4347-ACC1-5A00BD0778D9}" sibTransId="{2E9C354A-37B8-4D25-91CA-ACA8D4E47F66}"/>
    <dgm:cxn modelId="{5CC1332D-56DA-413F-BCC3-F0E1967D46D8}" srcId="{CF2AF50B-70C1-440D-A3F1-E91E97531273}" destId="{1ACAD1E2-6948-4542-B1B0-EEB8BB20F226}" srcOrd="3" destOrd="0" parTransId="{3B451A76-FBC1-4FCA-BC13-2B9C558CCEA8}" sibTransId="{896A7DDE-0C17-42D9-A937-90E3D20D0EF1}"/>
    <dgm:cxn modelId="{5D0123F3-224B-4EFD-9C3E-738BD6D63477}" type="presOf" srcId="{EFC2D5CE-1939-41CB-BE83-5848682B4D9B}" destId="{CEA04D84-12BB-483B-82B7-1BDCF094CFD7}" srcOrd="0" destOrd="0" presId="urn:microsoft.com/office/officeart/2005/8/layout/process1"/>
    <dgm:cxn modelId="{A115E4BB-CFDD-41A9-AF3A-D05EEBB36B0A}" type="presOf" srcId="{2E9C354A-37B8-4D25-91CA-ACA8D4E47F66}" destId="{D5997EE9-6A2B-414E-BDF8-F27F60E4AD87}" srcOrd="0" destOrd="0" presId="urn:microsoft.com/office/officeart/2005/8/layout/process1"/>
    <dgm:cxn modelId="{73F11FF6-A3A6-4D32-A36E-65BD0CDFDBC0}" type="presOf" srcId="{91E06E5B-2FF5-464F-9333-EA6BD1B52BC4}" destId="{FE4CF9B8-D481-4D55-B2C4-DC67B720B179}" srcOrd="0" destOrd="0" presId="urn:microsoft.com/office/officeart/2005/8/layout/process1"/>
    <dgm:cxn modelId="{697D6290-7CAA-4BC0-8C4B-0EBEC8AA446C}" type="presOf" srcId="{2E9C354A-37B8-4D25-91CA-ACA8D4E47F66}" destId="{33664A98-5B54-4F41-870F-8ABBE9DC4B23}" srcOrd="1" destOrd="0" presId="urn:microsoft.com/office/officeart/2005/8/layout/process1"/>
    <dgm:cxn modelId="{376DB0FA-3232-4FFE-86B9-20BC48AA3290}" type="presOf" srcId="{C4C9971D-89CF-4490-A8CE-E443F734F73C}" destId="{4047EA07-D5E0-495D-A39A-EE43063A2590}" srcOrd="0" destOrd="0" presId="urn:microsoft.com/office/officeart/2005/8/layout/process1"/>
    <dgm:cxn modelId="{EEEB5AB3-3B11-42DF-825E-22BDF5EC1CA7}" type="presOf" srcId="{FC91780D-C346-46A2-96A9-5F5E79B324AA}" destId="{B47C3DD2-76A7-49E1-9493-A1F66E3A5703}" srcOrd="1" destOrd="0" presId="urn:microsoft.com/office/officeart/2005/8/layout/process1"/>
    <dgm:cxn modelId="{C275565F-05BD-44CC-89B8-949DB48F53F0}" type="presOf" srcId="{3AF12B09-BCCA-4665-B1DD-E1AC005ADDEC}" destId="{DEC3D20F-2945-4901-B51A-0103CBF0F208}" srcOrd="0" destOrd="0" presId="urn:microsoft.com/office/officeart/2005/8/layout/process1"/>
    <dgm:cxn modelId="{44BD429C-7C3E-490F-9BF3-2C44F6F10F98}" type="presOf" srcId="{FC91780D-C346-46A2-96A9-5F5E79B324AA}" destId="{77E63DCC-83E0-4892-B145-F91A62E1EA11}" srcOrd="0" destOrd="0" presId="urn:microsoft.com/office/officeart/2005/8/layout/process1"/>
    <dgm:cxn modelId="{1B57D265-4668-4E8D-BABB-0D085048BF72}" type="presOf" srcId="{C4C9971D-89CF-4490-A8CE-E443F734F73C}" destId="{B7904E68-B34B-49F0-BB97-220B91D19F51}" srcOrd="1" destOrd="0" presId="urn:microsoft.com/office/officeart/2005/8/layout/process1"/>
    <dgm:cxn modelId="{3ECAB53D-CF82-4478-B4CE-DCAC5F92865A}" type="presOf" srcId="{C85C9149-B6A7-475C-9063-58B5D730AE05}" destId="{E6E16012-CE2D-452B-AB8D-825263D6DC42}" srcOrd="0" destOrd="0" presId="urn:microsoft.com/office/officeart/2005/8/layout/process1"/>
    <dgm:cxn modelId="{350AB989-AF8B-4082-BDDC-873F15E37140}" type="presOf" srcId="{896A7DDE-0C17-42D9-A937-90E3D20D0EF1}" destId="{20F19F23-30E1-48D5-A72C-9F5D96C12D02}" srcOrd="0" destOrd="0" presId="urn:microsoft.com/office/officeart/2005/8/layout/process1"/>
    <dgm:cxn modelId="{7AF9F66E-1DDB-40F0-A3F0-E151573ED5DE}" srcId="{CF2AF50B-70C1-440D-A3F1-E91E97531273}" destId="{3AF12B09-BCCA-4665-B1DD-E1AC005ADDEC}" srcOrd="1" destOrd="0" parTransId="{06ABFC42-019B-44B0-AD47-C6B1C65C02AF}" sibTransId="{FC91780D-C346-46A2-96A9-5F5E79B324AA}"/>
    <dgm:cxn modelId="{C32431ED-E063-43E9-8AD9-33FCB1F681BE}" type="presOf" srcId="{896A7DDE-0C17-42D9-A937-90E3D20D0EF1}" destId="{92ECE5CD-A60B-43A1-9A7F-012600D0C106}" srcOrd="1" destOrd="0" presId="urn:microsoft.com/office/officeart/2005/8/layout/process1"/>
    <dgm:cxn modelId="{C6FB57A3-DFBA-41C9-B303-9BED2806CA38}" type="presOf" srcId="{CF2AF50B-70C1-440D-A3F1-E91E97531273}" destId="{41AFB32A-64AF-40E4-810C-E67E2B89E45A}" srcOrd="0" destOrd="0" presId="urn:microsoft.com/office/officeart/2005/8/layout/process1"/>
    <dgm:cxn modelId="{C14FAE38-3441-4ECF-B848-CBE22961A0C7}" srcId="{CF2AF50B-70C1-440D-A3F1-E91E97531273}" destId="{91E06E5B-2FF5-464F-9333-EA6BD1B52BC4}" srcOrd="4" destOrd="0" parTransId="{4B8F77E9-E098-43AA-8A16-6BD63E711CD4}" sibTransId="{2F3CD4B9-B9FA-4C84-93B8-7E3DC953FADC}"/>
    <dgm:cxn modelId="{23B43346-AA87-4386-B785-7698DB0D334E}" type="presOf" srcId="{1ACAD1E2-6948-4542-B1B0-EEB8BB20F226}" destId="{CB1CDA54-8238-4771-9186-4F2A6F14F90D}" srcOrd="0" destOrd="0" presId="urn:microsoft.com/office/officeart/2005/8/layout/process1"/>
    <dgm:cxn modelId="{EEC373F6-54DD-43AB-88BC-F9F2C42B83FA}" type="presParOf" srcId="{41AFB32A-64AF-40E4-810C-E67E2B89E45A}" destId="{E6E16012-CE2D-452B-AB8D-825263D6DC42}" srcOrd="0" destOrd="0" presId="urn:microsoft.com/office/officeart/2005/8/layout/process1"/>
    <dgm:cxn modelId="{18E72BF7-E43E-4F49-910F-4ADCE8D5E33F}" type="presParOf" srcId="{41AFB32A-64AF-40E4-810C-E67E2B89E45A}" destId="{D5997EE9-6A2B-414E-BDF8-F27F60E4AD87}" srcOrd="1" destOrd="0" presId="urn:microsoft.com/office/officeart/2005/8/layout/process1"/>
    <dgm:cxn modelId="{B371D899-1C16-4FC1-9C72-06359CEE11C0}" type="presParOf" srcId="{D5997EE9-6A2B-414E-BDF8-F27F60E4AD87}" destId="{33664A98-5B54-4F41-870F-8ABBE9DC4B23}" srcOrd="0" destOrd="0" presId="urn:microsoft.com/office/officeart/2005/8/layout/process1"/>
    <dgm:cxn modelId="{0D1FE9D5-018C-4ACA-838D-0CBC19D21D6C}" type="presParOf" srcId="{41AFB32A-64AF-40E4-810C-E67E2B89E45A}" destId="{DEC3D20F-2945-4901-B51A-0103CBF0F208}" srcOrd="2" destOrd="0" presId="urn:microsoft.com/office/officeart/2005/8/layout/process1"/>
    <dgm:cxn modelId="{304BE7AD-FE54-4F63-87C1-8CDC56C7E852}" type="presParOf" srcId="{41AFB32A-64AF-40E4-810C-E67E2B89E45A}" destId="{77E63DCC-83E0-4892-B145-F91A62E1EA11}" srcOrd="3" destOrd="0" presId="urn:microsoft.com/office/officeart/2005/8/layout/process1"/>
    <dgm:cxn modelId="{7D901F9C-1930-450D-A9EC-B49AE674E6F2}" type="presParOf" srcId="{77E63DCC-83E0-4892-B145-F91A62E1EA11}" destId="{B47C3DD2-76A7-49E1-9493-A1F66E3A5703}" srcOrd="0" destOrd="0" presId="urn:microsoft.com/office/officeart/2005/8/layout/process1"/>
    <dgm:cxn modelId="{414868AA-AAB1-4975-B50E-5351D7FB7E21}" type="presParOf" srcId="{41AFB32A-64AF-40E4-810C-E67E2B89E45A}" destId="{CEA04D84-12BB-483B-82B7-1BDCF094CFD7}" srcOrd="4" destOrd="0" presId="urn:microsoft.com/office/officeart/2005/8/layout/process1"/>
    <dgm:cxn modelId="{B8459D7A-E146-4B93-9EE3-514EC5EBF1A2}" type="presParOf" srcId="{41AFB32A-64AF-40E4-810C-E67E2B89E45A}" destId="{4047EA07-D5E0-495D-A39A-EE43063A2590}" srcOrd="5" destOrd="0" presId="urn:microsoft.com/office/officeart/2005/8/layout/process1"/>
    <dgm:cxn modelId="{9F3C7CED-F355-4237-8833-DB8C5E3C19EA}" type="presParOf" srcId="{4047EA07-D5E0-495D-A39A-EE43063A2590}" destId="{B7904E68-B34B-49F0-BB97-220B91D19F51}" srcOrd="0" destOrd="0" presId="urn:microsoft.com/office/officeart/2005/8/layout/process1"/>
    <dgm:cxn modelId="{6B1ED354-0DED-42DC-A5E7-4B9F8C87DACD}" type="presParOf" srcId="{41AFB32A-64AF-40E4-810C-E67E2B89E45A}" destId="{CB1CDA54-8238-4771-9186-4F2A6F14F90D}" srcOrd="6" destOrd="0" presId="urn:microsoft.com/office/officeart/2005/8/layout/process1"/>
    <dgm:cxn modelId="{4F403EDA-C431-4AD6-B29D-45ECD26B0D82}" type="presParOf" srcId="{41AFB32A-64AF-40E4-810C-E67E2B89E45A}" destId="{20F19F23-30E1-48D5-A72C-9F5D96C12D02}" srcOrd="7" destOrd="0" presId="urn:microsoft.com/office/officeart/2005/8/layout/process1"/>
    <dgm:cxn modelId="{BE950AF2-8F6F-4E17-AF72-4E89F809A418}" type="presParOf" srcId="{20F19F23-30E1-48D5-A72C-9F5D96C12D02}" destId="{92ECE5CD-A60B-43A1-9A7F-012600D0C106}" srcOrd="0" destOrd="0" presId="urn:microsoft.com/office/officeart/2005/8/layout/process1"/>
    <dgm:cxn modelId="{86318257-B399-427B-8DE4-2DBB28B62149}" type="presParOf" srcId="{41AFB32A-64AF-40E4-810C-E67E2B89E45A}" destId="{FE4CF9B8-D481-4D55-B2C4-DC67B720B17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16012-CE2D-452B-AB8D-825263D6DC42}">
      <dsp:nvSpPr>
        <dsp:cNvPr id="0" name=""/>
        <dsp:cNvSpPr/>
      </dsp:nvSpPr>
      <dsp:spPr>
        <a:xfrm>
          <a:off x="3642" y="566802"/>
          <a:ext cx="1611352" cy="660225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i="0" kern="1200" dirty="0" smtClean="0">
              <a:solidFill>
                <a:srgbClr val="FF0000"/>
              </a:solidFill>
            </a:rPr>
            <a:t>UNREGULATED DC</a:t>
          </a:r>
          <a:endParaRPr lang="en-US" sz="1400" b="1" i="0" kern="1200" dirty="0">
            <a:solidFill>
              <a:srgbClr val="FF0000"/>
            </a:solidFill>
          </a:endParaRPr>
        </a:p>
      </dsp:txBody>
      <dsp:txXfrm>
        <a:off x="22979" y="586139"/>
        <a:ext cx="1572678" cy="621551"/>
      </dsp:txXfrm>
    </dsp:sp>
    <dsp:sp modelId="{D5997EE9-6A2B-414E-BDF8-F27F60E4AD87}">
      <dsp:nvSpPr>
        <dsp:cNvPr id="0" name=""/>
        <dsp:cNvSpPr/>
      </dsp:nvSpPr>
      <dsp:spPr>
        <a:xfrm rot="21537243">
          <a:off x="1752647" y="714654"/>
          <a:ext cx="291922" cy="32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52654" y="780402"/>
        <a:ext cx="204345" cy="194847"/>
      </dsp:txXfrm>
    </dsp:sp>
    <dsp:sp modelId="{DEC3D20F-2945-4901-B51A-0103CBF0F208}">
      <dsp:nvSpPr>
        <dsp:cNvPr id="0" name=""/>
        <dsp:cNvSpPr/>
      </dsp:nvSpPr>
      <dsp:spPr>
        <a:xfrm>
          <a:off x="2165700" y="373152"/>
          <a:ext cx="1360774" cy="973151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solidFill>
                <a:srgbClr val="FF0000"/>
              </a:solidFill>
            </a:rPr>
            <a:t>SWITCHED CAPACITOR STRUCTURE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2194203" y="401655"/>
        <a:ext cx="1303768" cy="916145"/>
      </dsp:txXfrm>
    </dsp:sp>
    <dsp:sp modelId="{77E63DCC-83E0-4892-B145-F91A62E1EA11}">
      <dsp:nvSpPr>
        <dsp:cNvPr id="0" name=""/>
        <dsp:cNvSpPr/>
      </dsp:nvSpPr>
      <dsp:spPr>
        <a:xfrm>
          <a:off x="3657421" y="697356"/>
          <a:ext cx="277604" cy="32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657421" y="762305"/>
        <a:ext cx="194323" cy="194847"/>
      </dsp:txXfrm>
    </dsp:sp>
    <dsp:sp modelId="{CEA04D84-12BB-483B-82B7-1BDCF094CFD7}">
      <dsp:nvSpPr>
        <dsp:cNvPr id="0" name=""/>
        <dsp:cNvSpPr/>
      </dsp:nvSpPr>
      <dsp:spPr>
        <a:xfrm>
          <a:off x="4050258" y="466891"/>
          <a:ext cx="1359570" cy="78567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solidFill>
                <a:srgbClr val="FF0000"/>
              </a:solidFill>
            </a:rPr>
            <a:t>MULTILEVEL DC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4073270" y="489903"/>
        <a:ext cx="1313546" cy="739650"/>
      </dsp:txXfrm>
    </dsp:sp>
    <dsp:sp modelId="{4047EA07-D5E0-495D-A39A-EE43063A2590}">
      <dsp:nvSpPr>
        <dsp:cNvPr id="0" name=""/>
        <dsp:cNvSpPr/>
      </dsp:nvSpPr>
      <dsp:spPr>
        <a:xfrm rot="31120">
          <a:off x="5544249" y="706017"/>
          <a:ext cx="284995" cy="32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544251" y="770579"/>
        <a:ext cx="199497" cy="194847"/>
      </dsp:txXfrm>
    </dsp:sp>
    <dsp:sp modelId="{CB1CDA54-8238-4771-9186-4F2A6F14F90D}">
      <dsp:nvSpPr>
        <dsp:cNvPr id="0" name=""/>
        <dsp:cNvSpPr/>
      </dsp:nvSpPr>
      <dsp:spPr>
        <a:xfrm>
          <a:off x="5947533" y="482589"/>
          <a:ext cx="1033057" cy="78567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solidFill>
                <a:srgbClr val="FF0000"/>
              </a:solidFill>
            </a:rPr>
            <a:t>H-BRIDGE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5970545" y="505601"/>
        <a:ext cx="987033" cy="739650"/>
      </dsp:txXfrm>
    </dsp:sp>
    <dsp:sp modelId="{20F19F23-30E1-48D5-A72C-9F5D96C12D02}">
      <dsp:nvSpPr>
        <dsp:cNvPr id="0" name=""/>
        <dsp:cNvSpPr/>
      </dsp:nvSpPr>
      <dsp:spPr>
        <a:xfrm rot="36330">
          <a:off x="7102598" y="721169"/>
          <a:ext cx="258686" cy="32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102600" y="785708"/>
        <a:ext cx="181080" cy="194847"/>
      </dsp:txXfrm>
    </dsp:sp>
    <dsp:sp modelId="{FE4CF9B8-D481-4D55-B2C4-DC67B720B179}">
      <dsp:nvSpPr>
        <dsp:cNvPr id="0" name=""/>
        <dsp:cNvSpPr/>
      </dsp:nvSpPr>
      <dsp:spPr>
        <a:xfrm>
          <a:off x="7468651" y="500125"/>
          <a:ext cx="1309457" cy="785674"/>
        </a:xfrm>
        <a:prstGeom prst="roundRect">
          <a:avLst>
            <a:gd name="adj" fmla="val 10000"/>
          </a:avLst>
        </a:prstGeom>
        <a:solidFill>
          <a:schemeClr val="bg1">
            <a:lumMod val="85000"/>
            <a:lumOff val="15000"/>
          </a:schemeClr>
        </a:solidFill>
        <a:ln w="38100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>
              <a:solidFill>
                <a:srgbClr val="FF0000"/>
              </a:solidFill>
            </a:rPr>
            <a:t>REGULATED</a:t>
          </a:r>
          <a:r>
            <a:rPr lang="en-IN" sz="1400" b="1" kern="1200" dirty="0" smtClean="0"/>
            <a:t> </a:t>
          </a:r>
          <a:r>
            <a:rPr lang="en-IN" sz="1400" b="1" kern="1200" dirty="0" smtClean="0">
              <a:solidFill>
                <a:srgbClr val="FF0000"/>
              </a:solidFill>
            </a:rPr>
            <a:t>AC</a:t>
          </a:r>
          <a:endParaRPr lang="en-US" sz="1400" b="1" kern="1200" dirty="0">
            <a:solidFill>
              <a:srgbClr val="FF0000"/>
            </a:solidFill>
          </a:endParaRPr>
        </a:p>
      </dsp:txBody>
      <dsp:txXfrm>
        <a:off x="7491663" y="523137"/>
        <a:ext cx="1263433" cy="739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8F41-5EF8-4D7E-8496-917C9ADAA9F8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F41FF-47F4-4DCA-97A9-B089EEA6CA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F41FF-47F4-4DCA-97A9-B089EEA6CA0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F236A2D-CBEB-4C7C-B236-F769D181A84C}" type="datetimeFigureOut">
              <a:rPr lang="en-US" smtClean="0"/>
              <a:pPr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80B7D979-2D46-401C-A21A-1569521B28A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428604"/>
            <a:ext cx="8643998" cy="1357322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 smtClean="0">
                <a:solidFill>
                  <a:srgbClr val="FFFF00"/>
                </a:solidFill>
              </a:rPr>
              <a:t>NINE-LEVEL </a:t>
            </a:r>
            <a:r>
              <a:rPr lang="en-IN" sz="3200" b="1" dirty="0" smtClean="0">
                <a:solidFill>
                  <a:srgbClr val="FFFF00"/>
                </a:solidFill>
              </a:rPr>
              <a:t>INVERTER BASED ON SWITCHED-CAPACITANCE STRUCTURE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720" y="4300373"/>
            <a:ext cx="3095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Guided By,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     Prof. Sanish Kumar T G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     Department of EEE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     GEC </a:t>
            </a:r>
            <a:r>
              <a:rPr lang="en-IN" b="1" dirty="0" err="1" smtClean="0">
                <a:solidFill>
                  <a:srgbClr val="FF0000"/>
                </a:solidFill>
              </a:rPr>
              <a:t>Thrissur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1934" y="4286256"/>
            <a:ext cx="4000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Presented By,</a:t>
            </a:r>
          </a:p>
          <a:p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Alin Anto(16) </a:t>
            </a:r>
            <a:r>
              <a:rPr lang="en-IN" b="1" dirty="0" smtClean="0">
                <a:solidFill>
                  <a:srgbClr val="FF0000"/>
                </a:solidFill>
              </a:rPr>
              <a:t>S8 </a:t>
            </a:r>
            <a:r>
              <a:rPr lang="en-IN" b="1" dirty="0" smtClean="0">
                <a:solidFill>
                  <a:srgbClr val="FF0000"/>
                </a:solidFill>
              </a:rPr>
              <a:t>EEE A</a:t>
            </a:r>
          </a:p>
          <a:p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</a:t>
            </a:r>
            <a:r>
              <a:rPr lang="en-IN" b="1" dirty="0" err="1" smtClean="0">
                <a:solidFill>
                  <a:srgbClr val="FF0000"/>
                </a:solidFill>
              </a:rPr>
              <a:t>Abhilash</a:t>
            </a:r>
            <a:r>
              <a:rPr lang="en-IN" b="1" dirty="0" smtClean="0">
                <a:solidFill>
                  <a:srgbClr val="FF0000"/>
                </a:solidFill>
              </a:rPr>
              <a:t> M </a:t>
            </a:r>
            <a:r>
              <a:rPr lang="en-IN" b="1" dirty="0" err="1" smtClean="0">
                <a:solidFill>
                  <a:srgbClr val="FF0000"/>
                </a:solidFill>
              </a:rPr>
              <a:t>M</a:t>
            </a:r>
            <a:r>
              <a:rPr lang="en-IN" b="1" dirty="0" smtClean="0">
                <a:solidFill>
                  <a:srgbClr val="FF0000"/>
                </a:solidFill>
              </a:rPr>
              <a:t>(2) </a:t>
            </a:r>
            <a:r>
              <a:rPr lang="en-IN" b="1" dirty="0" smtClean="0">
                <a:solidFill>
                  <a:srgbClr val="FF0000"/>
                </a:solidFill>
              </a:rPr>
              <a:t>S8 </a:t>
            </a:r>
            <a:r>
              <a:rPr lang="en-IN" b="1" dirty="0" smtClean="0">
                <a:solidFill>
                  <a:srgbClr val="FF0000"/>
                </a:solidFill>
              </a:rPr>
              <a:t>EEE A</a:t>
            </a:r>
          </a:p>
          <a:p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Don Dev(44) </a:t>
            </a:r>
            <a:r>
              <a:rPr lang="en-IN" b="1" dirty="0" smtClean="0">
                <a:solidFill>
                  <a:srgbClr val="FF0000"/>
                </a:solidFill>
              </a:rPr>
              <a:t>S8 </a:t>
            </a:r>
            <a:r>
              <a:rPr lang="en-IN" b="1" dirty="0" smtClean="0">
                <a:solidFill>
                  <a:srgbClr val="FF0000"/>
                </a:solidFill>
              </a:rPr>
              <a:t>EEE A</a:t>
            </a:r>
          </a:p>
          <a:p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 smtClean="0">
                <a:solidFill>
                  <a:srgbClr val="FF0000"/>
                </a:solidFill>
              </a:rPr>
              <a:t>    </a:t>
            </a:r>
            <a:r>
              <a:rPr lang="en-IN" b="1" dirty="0" err="1" smtClean="0">
                <a:solidFill>
                  <a:srgbClr val="FF0000"/>
                </a:solidFill>
              </a:rPr>
              <a:t>Devika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b="1" dirty="0" err="1" smtClean="0">
                <a:solidFill>
                  <a:srgbClr val="FF0000"/>
                </a:solidFill>
              </a:rPr>
              <a:t>Sajeev</a:t>
            </a:r>
            <a:r>
              <a:rPr lang="en-IN" b="1" dirty="0" smtClean="0">
                <a:solidFill>
                  <a:srgbClr val="FF0000"/>
                </a:solidFill>
              </a:rPr>
              <a:t>(40) </a:t>
            </a:r>
            <a:r>
              <a:rPr lang="en-IN" b="1" dirty="0" smtClean="0">
                <a:solidFill>
                  <a:srgbClr val="FF0000"/>
                </a:solidFill>
              </a:rPr>
              <a:t>S8 </a:t>
            </a:r>
            <a:r>
              <a:rPr lang="en-IN" b="1" dirty="0" smtClean="0">
                <a:solidFill>
                  <a:srgbClr val="FF0000"/>
                </a:solidFill>
              </a:rPr>
              <a:t>EEE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  <a:cs typeface="Times New Roman" pitchFamily="18" charset="0"/>
              </a:rPr>
              <a:t>System Objective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285992"/>
            <a:ext cx="8229600" cy="32607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>
                <a:solidFill>
                  <a:srgbClr val="FF0000"/>
                </a:solidFill>
                <a:latin typeface="Bahnschrift SemiBold Condensed" pitchFamily="34" charset="0"/>
              </a:rPr>
              <a:t>	The objective of the system is to achieve the following characteristics for a  SC-MI:</a:t>
            </a:r>
            <a:endParaRPr lang="en-US" sz="2400" dirty="0" smtClean="0">
              <a:solidFill>
                <a:srgbClr val="FF0000"/>
              </a:solidFill>
              <a:latin typeface="Bahnschrift SemiBold Condensed" pitchFamily="34" charset="0"/>
            </a:endParaRPr>
          </a:p>
          <a:p>
            <a:r>
              <a:rPr lang="en-US" sz="2400" dirty="0" smtClean="0"/>
              <a:t>Fewer components(switches, sources &amp; capacitors)</a:t>
            </a:r>
          </a:p>
          <a:p>
            <a:r>
              <a:rPr lang="en-US" sz="2400" dirty="0" smtClean="0"/>
              <a:t>Smaller &amp; less expensive.</a:t>
            </a:r>
          </a:p>
          <a:p>
            <a:r>
              <a:rPr lang="en-US" sz="2400" dirty="0" smtClean="0"/>
              <a:t>Less complex control.</a:t>
            </a:r>
          </a:p>
          <a:p>
            <a:r>
              <a:rPr lang="en-US" sz="2400" dirty="0" smtClean="0"/>
              <a:t>Requires only one power DC source.</a:t>
            </a:r>
          </a:p>
          <a:p>
            <a:r>
              <a:rPr lang="en-US" sz="2400" dirty="0" smtClean="0"/>
              <a:t>Boost operation without magnetic elements.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  <a:latin typeface="+mn-lt"/>
                <a:cs typeface="Times New Roman" pitchFamily="18" charset="0"/>
              </a:rPr>
              <a:t>Topology</a:t>
            </a:r>
            <a:endParaRPr lang="en-US" sz="3600" u="sng" dirty="0">
              <a:solidFill>
                <a:srgbClr val="5E0202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214554"/>
            <a:ext cx="8572560" cy="432511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Switched-capacitor (SC) structure is added to the H-bridge inverter.</a:t>
            </a:r>
          </a:p>
          <a:p>
            <a:r>
              <a:rPr lang="en-US" sz="2400" dirty="0" smtClean="0"/>
              <a:t>The SC structures use capacitors, switches, and diodes to create a multilevel DC voltage at the DC bus of the H-bridge circuit.</a:t>
            </a:r>
          </a:p>
          <a:p>
            <a:r>
              <a:rPr lang="en-US" sz="2400" dirty="0" smtClean="0"/>
              <a:t>H-bridge circuit inverts the multilevel DC voltage to AC voltage.</a:t>
            </a:r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275227218"/>
              </p:ext>
            </p:extLst>
          </p:nvPr>
        </p:nvGraphicFramePr>
        <p:xfrm>
          <a:off x="214282" y="5072074"/>
          <a:ext cx="8786874" cy="178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355976" y="4725144"/>
            <a:ext cx="1224136" cy="5760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DSPIC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Elbow Connector 6"/>
          <p:cNvCxnSpPr>
            <a:stCxn id="5" idx="3"/>
          </p:cNvCxnSpPr>
          <p:nvPr/>
        </p:nvCxnSpPr>
        <p:spPr>
          <a:xfrm>
            <a:off x="5580112" y="5013176"/>
            <a:ext cx="1152128" cy="432048"/>
          </a:xfrm>
          <a:prstGeom prst="bentConnector3">
            <a:avLst>
              <a:gd name="adj1" fmla="val 10001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5" idx="1"/>
          </p:cNvCxnSpPr>
          <p:nvPr/>
        </p:nvCxnSpPr>
        <p:spPr>
          <a:xfrm rot="10800000" flipV="1">
            <a:off x="2984376" y="5013176"/>
            <a:ext cx="1371601" cy="432048"/>
          </a:xfrm>
          <a:prstGeom prst="bentConnector3">
            <a:avLst>
              <a:gd name="adj1" fmla="val 10022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  <a:cs typeface="Times New Roman" pitchFamily="18" charset="0"/>
              </a:rPr>
              <a:t>Schematic</a:t>
            </a:r>
            <a:endParaRPr lang="en-US" sz="2000" u="sng" dirty="0">
              <a:solidFill>
                <a:srgbClr val="5E020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14950"/>
            <a:ext cx="8229600" cy="13595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pic>
        <p:nvPicPr>
          <p:cNvPr id="4" name="Picture 3" descr="Main_Circu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2071678"/>
            <a:ext cx="5643570" cy="2489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596" y="4786322"/>
            <a:ext cx="8143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SC nine-level inverter topology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first SC cell :(C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i="1" dirty="0" smtClean="0"/>
              <a:t>D</a:t>
            </a:r>
            <a:r>
              <a:rPr lang="en-US" dirty="0" smtClean="0"/>
              <a:t>-</a:t>
            </a:r>
            <a:r>
              <a:rPr lang="en-US" i="1" dirty="0" smtClean="0"/>
              <a:t>S</a:t>
            </a:r>
            <a:r>
              <a:rPr lang="en-US" i="1" baseline="-25000" dirty="0" smtClean="0"/>
              <a:t>11</a:t>
            </a:r>
            <a:r>
              <a:rPr lang="en-US" dirty="0" smtClean="0"/>
              <a:t>-</a:t>
            </a:r>
            <a:r>
              <a:rPr lang="en-US" i="1" dirty="0" smtClean="0"/>
              <a:t>S</a:t>
            </a:r>
            <a:r>
              <a:rPr lang="en-US" i="1" baseline="-25000" dirty="0" smtClean="0"/>
              <a:t>12</a:t>
            </a:r>
            <a:r>
              <a:rPr lang="en-US" dirty="0" smtClean="0"/>
              <a:t>),</a:t>
            </a:r>
          </a:p>
          <a:p>
            <a:pPr algn="just"/>
            <a:r>
              <a:rPr lang="en-US" dirty="0" smtClean="0"/>
              <a:t>The second SC cell :(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r>
              <a:rPr lang="en-US" dirty="0" smtClean="0"/>
              <a:t>-</a:t>
            </a:r>
            <a:r>
              <a:rPr lang="en-US" i="1" dirty="0" smtClean="0"/>
              <a:t>S</a:t>
            </a:r>
            <a:r>
              <a:rPr lang="en-US" baseline="-25000" dirty="0" smtClean="0"/>
              <a:t>21</a:t>
            </a:r>
            <a:r>
              <a:rPr lang="en-US" dirty="0" smtClean="0"/>
              <a:t>-</a:t>
            </a:r>
            <a:r>
              <a:rPr lang="en-US" i="1" dirty="0" smtClean="0"/>
              <a:t>S</a:t>
            </a:r>
            <a:r>
              <a:rPr lang="en-US" baseline="-25000" dirty="0" smtClean="0"/>
              <a:t>22</a:t>
            </a:r>
            <a:r>
              <a:rPr lang="en-US" dirty="0" smtClean="0"/>
              <a:t>-</a:t>
            </a:r>
            <a:r>
              <a:rPr lang="en-US" i="1" dirty="0" smtClean="0"/>
              <a:t>S</a:t>
            </a:r>
            <a:r>
              <a:rPr lang="en-US" baseline="-25000" dirty="0" smtClean="0"/>
              <a:t>23</a:t>
            </a:r>
            <a:r>
              <a:rPr lang="en-US" dirty="0" smtClean="0"/>
              <a:t>).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2919" y="64291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Modes of operation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214950"/>
            <a:ext cx="8229600" cy="135958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 smtClean="0"/>
              <a:t>	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7158" y="5214950"/>
            <a:ext cx="850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dirty="0" smtClean="0"/>
              <a:t>1V</a:t>
            </a:r>
            <a:r>
              <a:rPr lang="en-US" baseline="-25000" dirty="0" smtClean="0"/>
              <a:t>in</a:t>
            </a:r>
            <a:r>
              <a:rPr lang="en-US" dirty="0" smtClean="0"/>
              <a:t> – Source and C</a:t>
            </a:r>
            <a:r>
              <a:rPr lang="en-US" baseline="-25000" dirty="0" smtClean="0"/>
              <a:t>1 </a:t>
            </a:r>
            <a:r>
              <a:rPr lang="en-US" dirty="0" smtClean="0"/>
              <a:t>in parallel.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2V</a:t>
            </a:r>
            <a:r>
              <a:rPr lang="en-US" baseline="-25000" dirty="0" smtClean="0"/>
              <a:t>in </a:t>
            </a:r>
            <a:r>
              <a:rPr lang="en-US" dirty="0" smtClean="0"/>
              <a:t>– Source and C</a:t>
            </a:r>
            <a:r>
              <a:rPr lang="en-US" baseline="-25000" dirty="0" smtClean="0"/>
              <a:t>1</a:t>
            </a:r>
            <a:r>
              <a:rPr lang="en-US" dirty="0" smtClean="0"/>
              <a:t> in series which is then parallel with C</a:t>
            </a:r>
            <a:r>
              <a:rPr lang="en-US" baseline="-25000" dirty="0" smtClean="0"/>
              <a:t>2.</a:t>
            </a:r>
            <a:endParaRPr lang="en-US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3V</a:t>
            </a:r>
            <a:r>
              <a:rPr lang="en-US" baseline="-25000" dirty="0" smtClean="0"/>
              <a:t>in </a:t>
            </a:r>
            <a:r>
              <a:rPr lang="en-US" dirty="0" smtClean="0"/>
              <a:t>– Source and C</a:t>
            </a:r>
            <a:r>
              <a:rPr lang="en-US" baseline="-25000" dirty="0" smtClean="0"/>
              <a:t>1 </a:t>
            </a:r>
            <a:r>
              <a:rPr lang="en-US" dirty="0" smtClean="0"/>
              <a:t>in parallel which is then series with C</a:t>
            </a:r>
            <a:r>
              <a:rPr lang="en-US" baseline="-25000" dirty="0" smtClean="0"/>
              <a:t>2.</a:t>
            </a:r>
            <a:endParaRPr lang="en-US" dirty="0" smtClean="0"/>
          </a:p>
          <a:p>
            <a:pPr lvl="0">
              <a:buFont typeface="Wingdings" pitchFamily="2" charset="2"/>
              <a:buChar char="Ø"/>
            </a:pPr>
            <a:r>
              <a:rPr lang="en-US" dirty="0" smtClean="0"/>
              <a:t>4V</a:t>
            </a:r>
            <a:r>
              <a:rPr lang="en-US" baseline="-25000" dirty="0" smtClean="0"/>
              <a:t>in</a:t>
            </a:r>
            <a:r>
              <a:rPr lang="en-US" dirty="0" smtClean="0"/>
              <a:t> – Source, C</a:t>
            </a:r>
            <a:r>
              <a:rPr lang="en-US" baseline="-25000" dirty="0" smtClean="0"/>
              <a:t>1 </a:t>
            </a:r>
            <a:r>
              <a:rPr lang="en-US" dirty="0" smtClean="0"/>
              <a:t>and C</a:t>
            </a:r>
            <a:r>
              <a:rPr lang="en-US" baseline="-25000" dirty="0" smtClean="0"/>
              <a:t>2</a:t>
            </a:r>
            <a:r>
              <a:rPr lang="en-US" dirty="0" smtClean="0"/>
              <a:t> all in series.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5025" y="1500174"/>
            <a:ext cx="6298809" cy="3768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64291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Switching States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5025" y="1500174"/>
            <a:ext cx="6298809" cy="3768223"/>
          </a:xfrm>
          <a:prstGeom prst="rect">
            <a:avLst/>
          </a:prstGeom>
        </p:spPr>
      </p:pic>
      <p:pic>
        <p:nvPicPr>
          <p:cNvPr id="7" name="Picture 6" descr="Switching stat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5214950"/>
            <a:ext cx="7858180" cy="1463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Simulation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3" name="Picture 2" descr="SIMULINK CIRCU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2"/>
            <a:ext cx="9144000" cy="4128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3108" y="5715016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/>
              <a:t>9 Level inverter using 9 Switches 2 diodes.</a:t>
            </a:r>
          </a:p>
          <a:p>
            <a:pPr algn="ctr"/>
            <a:r>
              <a:rPr lang="en-IN" dirty="0" err="1" smtClean="0"/>
              <a:t>Simulink</a:t>
            </a:r>
            <a:r>
              <a:rPr lang="en-IN" dirty="0" smtClean="0"/>
              <a:t>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356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Model Parameters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4348" y="1928802"/>
            <a:ext cx="8001056" cy="3429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 smtClean="0"/>
              <a:t>Input Voltage: 36V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Output Voltage : 100V(RMS)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Output Power: 100Watts 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RL load: 100+ </a:t>
            </a:r>
            <a:r>
              <a:rPr lang="en-IN" sz="2800" i="1" dirty="0" smtClean="0"/>
              <a:t>j</a:t>
            </a:r>
            <a:r>
              <a:rPr lang="en-IN" sz="2800" dirty="0" smtClean="0"/>
              <a:t>12.5 ohms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Switching frequency: 5KHz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C</a:t>
            </a:r>
            <a:r>
              <a:rPr lang="en-IN" sz="2800" baseline="-25000" dirty="0" smtClean="0"/>
              <a:t>1</a:t>
            </a:r>
            <a:r>
              <a:rPr lang="en-IN" sz="2800" dirty="0" smtClean="0"/>
              <a:t> : 2400µF</a:t>
            </a:r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C</a:t>
            </a:r>
            <a:r>
              <a:rPr lang="en-IN" sz="2800" baseline="-25000" dirty="0" smtClean="0"/>
              <a:t>2</a:t>
            </a:r>
            <a:r>
              <a:rPr lang="en-IN" sz="2800" dirty="0" smtClean="0"/>
              <a:t> : 3600uF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Switching </a:t>
            </a:r>
            <a:r>
              <a:rPr lang="en-US" sz="3600" u="sng" dirty="0" err="1" smtClean="0">
                <a:solidFill>
                  <a:srgbClr val="5E0202"/>
                </a:solidFill>
              </a:rPr>
              <a:t>Scheme:PDPWM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3" name="Picture 2" descr="PD-PW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161112"/>
            <a:ext cx="7858180" cy="56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Switching </a:t>
            </a:r>
            <a:r>
              <a:rPr lang="en-US" sz="3600" u="sng" dirty="0" err="1" smtClean="0">
                <a:solidFill>
                  <a:srgbClr val="5E0202"/>
                </a:solidFill>
              </a:rPr>
              <a:t>Scheme:PDPWM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4" name="Picture 3" descr="PWM SCHE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357298"/>
            <a:ext cx="6778116" cy="5500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Simulation Result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6" name="Picture 5" descr="SIMULINK 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1214422"/>
            <a:ext cx="2928958" cy="5350371"/>
          </a:xfrm>
          <a:prstGeom prst="rect">
            <a:avLst/>
          </a:prstGeom>
        </p:spPr>
      </p:pic>
      <p:pic>
        <p:nvPicPr>
          <p:cNvPr id="7" name="Picture 6" descr="SIMULINK OU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675972"/>
            <a:ext cx="4572032" cy="6182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u="sng" dirty="0" smtClean="0">
                <a:solidFill>
                  <a:srgbClr val="5E0202"/>
                </a:solidFill>
              </a:rPr>
              <a:t>Contents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smtClean="0">
                <a:cs typeface="Times New Roman" pitchFamily="18" charset="0"/>
              </a:rPr>
              <a:t>Literature Survey</a:t>
            </a:r>
          </a:p>
          <a:p>
            <a:pPr lvl="0"/>
            <a:r>
              <a:rPr lang="en-US" sz="2400" dirty="0" smtClean="0">
                <a:cs typeface="Times New Roman" pitchFamily="18" charset="0"/>
              </a:rPr>
              <a:t>Topology</a:t>
            </a:r>
          </a:p>
          <a:p>
            <a:pPr lvl="0"/>
            <a:r>
              <a:rPr lang="en-US" sz="2400" dirty="0" smtClean="0">
                <a:cs typeface="Times New Roman" pitchFamily="18" charset="0"/>
              </a:rPr>
              <a:t>Simulation</a:t>
            </a:r>
          </a:p>
          <a:p>
            <a:pPr lvl="0"/>
            <a:r>
              <a:rPr lang="en-IN" sz="2400" dirty="0" smtClean="0">
                <a:cs typeface="Times New Roman" pitchFamily="18" charset="0"/>
              </a:rPr>
              <a:t>Hardware Implementation</a:t>
            </a:r>
          </a:p>
          <a:p>
            <a:pPr lvl="0"/>
            <a:r>
              <a:rPr lang="en-IN" sz="2400" dirty="0" smtClean="0">
                <a:cs typeface="Times New Roman" pitchFamily="18" charset="0"/>
              </a:rPr>
              <a:t>Result</a:t>
            </a:r>
          </a:p>
          <a:p>
            <a:pPr lvl="0"/>
            <a:r>
              <a:rPr lang="en-IN" sz="2400" dirty="0" smtClean="0">
                <a:cs typeface="Times New Roman" pitchFamily="18" charset="0"/>
              </a:rPr>
              <a:t>Conclusion</a:t>
            </a:r>
          </a:p>
          <a:p>
            <a:pPr lvl="0"/>
            <a:r>
              <a:rPr lang="en-IN" sz="2400" dirty="0" smtClean="0">
                <a:cs typeface="Times New Roman" pitchFamily="18" charset="0"/>
              </a:rPr>
              <a:t>References</a:t>
            </a:r>
            <a:endParaRPr lang="en-US" sz="2400" dirty="0" smtClean="0">
              <a:cs typeface="Times New Roman" pitchFamily="18" charset="0"/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Hardware Implementation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1643050"/>
            <a:ext cx="58579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Switching Device: MOSFET IRFP460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Drain to source breakdown Voltage (V</a:t>
            </a:r>
            <a:r>
              <a:rPr lang="en-IN" baseline="-25000" dirty="0" smtClean="0"/>
              <a:t>DS</a:t>
            </a:r>
            <a:r>
              <a:rPr lang="en-IN" dirty="0" smtClean="0"/>
              <a:t>) :  500V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Continuous Drain Current(I</a:t>
            </a:r>
            <a:r>
              <a:rPr lang="en-IN" baseline="-25000" dirty="0" smtClean="0"/>
              <a:t>D</a:t>
            </a:r>
            <a:r>
              <a:rPr lang="en-IN" dirty="0" smtClean="0"/>
              <a:t>)                    :  20A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Turn On delay time(T</a:t>
            </a:r>
            <a:r>
              <a:rPr lang="en-IN" baseline="-25000" dirty="0" smtClean="0"/>
              <a:t>ON</a:t>
            </a:r>
            <a:r>
              <a:rPr lang="en-IN" dirty="0" smtClean="0"/>
              <a:t>)                           :  18nS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Turn Off delay time(T</a:t>
            </a:r>
            <a:r>
              <a:rPr lang="en-IN" baseline="-25000" dirty="0" smtClean="0"/>
              <a:t>OFF</a:t>
            </a:r>
            <a:r>
              <a:rPr lang="en-IN" dirty="0" smtClean="0"/>
              <a:t>)                          :  110nS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Gate Source Threshold(V</a:t>
            </a:r>
            <a:r>
              <a:rPr lang="en-IN" baseline="-25000" dirty="0" smtClean="0"/>
              <a:t>GST</a:t>
            </a:r>
            <a:r>
              <a:rPr lang="en-IN" dirty="0" smtClean="0"/>
              <a:t>)                   :   4V</a:t>
            </a:r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Diode : MUR460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DC </a:t>
            </a:r>
            <a:r>
              <a:rPr lang="en-IN" dirty="0" smtClean="0"/>
              <a:t>blocking Voltage (V</a:t>
            </a:r>
            <a:r>
              <a:rPr lang="en-IN" baseline="-25000" dirty="0" smtClean="0"/>
              <a:t>R</a:t>
            </a:r>
            <a:r>
              <a:rPr lang="en-IN" dirty="0" smtClean="0"/>
              <a:t>)                             :  600V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Continuous Forward Current(I</a:t>
            </a:r>
            <a:r>
              <a:rPr lang="en-IN" baseline="-25000" dirty="0" smtClean="0"/>
              <a:t>F</a:t>
            </a:r>
            <a:r>
              <a:rPr lang="en-IN" dirty="0" smtClean="0"/>
              <a:t>)                :  4A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Reverse Recovery time(</a:t>
            </a:r>
            <a:r>
              <a:rPr lang="en-IN" dirty="0" err="1" smtClean="0"/>
              <a:t>T</a:t>
            </a:r>
            <a:r>
              <a:rPr lang="en-IN" baseline="-25000" dirty="0" err="1" smtClean="0"/>
              <a:t>rr</a:t>
            </a:r>
            <a:r>
              <a:rPr lang="en-IN" dirty="0" smtClean="0"/>
              <a:t>)                       :  75nS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Forward Recovery time(</a:t>
            </a:r>
            <a:r>
              <a:rPr lang="en-IN" dirty="0" err="1" smtClean="0"/>
              <a:t>T</a:t>
            </a:r>
            <a:r>
              <a:rPr lang="en-IN" baseline="-25000" dirty="0" err="1" smtClean="0"/>
              <a:t>fr</a:t>
            </a:r>
            <a:r>
              <a:rPr lang="en-IN" dirty="0" smtClean="0"/>
              <a:t>)                       :  50nS</a:t>
            </a:r>
          </a:p>
          <a:p>
            <a:pPr>
              <a:buFont typeface="Wingdings" pitchFamily="2" charset="2"/>
              <a:buChar char="Ø"/>
            </a:pPr>
            <a:endParaRPr lang="en-IN" dirty="0" smtClean="0"/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</a:t>
            </a:r>
            <a:r>
              <a:rPr lang="en-IN" baseline="-25000" dirty="0" smtClean="0"/>
              <a:t>1</a:t>
            </a:r>
            <a:r>
              <a:rPr lang="en-IN" dirty="0" smtClean="0"/>
              <a:t>                                                                    :2400µF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C</a:t>
            </a:r>
            <a:r>
              <a:rPr lang="en-IN" baseline="-25000" dirty="0" smtClean="0"/>
              <a:t>2    					    </a:t>
            </a:r>
            <a:r>
              <a:rPr lang="en-IN" dirty="0" smtClean="0"/>
              <a:t>:3600µF</a:t>
            </a:r>
          </a:p>
        </p:txBody>
      </p:sp>
      <p:pic>
        <p:nvPicPr>
          <p:cNvPr id="6" name="Picture 5" descr="IRFP4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6" y="1285860"/>
            <a:ext cx="2606040" cy="2606040"/>
          </a:xfrm>
          <a:prstGeom prst="rect">
            <a:avLst/>
          </a:prstGeom>
        </p:spPr>
      </p:pic>
      <p:pic>
        <p:nvPicPr>
          <p:cNvPr id="7" name="Picture 6" descr="MUR4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4" y="4071942"/>
            <a:ext cx="1714500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Hardware Implementation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2910" y="1714488"/>
            <a:ext cx="57864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Logic Controller : DSpic30F2020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Three 16-bit timers/counters</a:t>
            </a:r>
            <a:endParaRPr lang="en-IN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Up to 30 MIPS operation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Four PWM generators with 8 outputs</a:t>
            </a:r>
          </a:p>
          <a:p>
            <a:pPr lvl="1"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US" dirty="0" smtClean="0"/>
              <a:t>Individual dead time for each PWM generator</a:t>
            </a:r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PWM modes supported:</a:t>
            </a:r>
          </a:p>
          <a:p>
            <a:r>
              <a:rPr lang="en-US" dirty="0" smtClean="0"/>
              <a:t>- Complementary</a:t>
            </a:r>
          </a:p>
          <a:p>
            <a:r>
              <a:rPr lang="en-US" dirty="0" smtClean="0"/>
              <a:t>- Push-Pull</a:t>
            </a:r>
          </a:p>
          <a:p>
            <a:r>
              <a:rPr lang="en-US" dirty="0" smtClean="0"/>
              <a:t>- Multi-Phase</a:t>
            </a:r>
          </a:p>
          <a:p>
            <a:r>
              <a:rPr lang="en-US" dirty="0" smtClean="0"/>
              <a:t>- Variable Phase</a:t>
            </a:r>
          </a:p>
          <a:p>
            <a:r>
              <a:rPr lang="en-US" dirty="0" smtClean="0"/>
              <a:t>- Current Reset</a:t>
            </a:r>
          </a:p>
          <a:p>
            <a:r>
              <a:rPr lang="en-US" dirty="0" smtClean="0"/>
              <a:t>- Current-Limit</a:t>
            </a:r>
            <a:endParaRPr lang="en-IN" dirty="0" smtClean="0"/>
          </a:p>
          <a:p>
            <a:pPr lvl="1">
              <a:buFont typeface="Wingdings" pitchFamily="2" charset="2"/>
              <a:buChar char="Ø"/>
            </a:pPr>
            <a:endParaRPr lang="en-IN" dirty="0" smtClean="0"/>
          </a:p>
        </p:txBody>
      </p:sp>
      <p:pic>
        <p:nvPicPr>
          <p:cNvPr id="6" name="Picture 5" descr="DSpic30F20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2" y="3429000"/>
            <a:ext cx="3691720" cy="2186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Gate Driver </a:t>
            </a:r>
            <a:r>
              <a:rPr lang="en-US" sz="3600" u="sng" dirty="0" err="1" smtClean="0">
                <a:solidFill>
                  <a:srgbClr val="5E0202"/>
                </a:solidFill>
              </a:rPr>
              <a:t>Opto</a:t>
            </a:r>
            <a:r>
              <a:rPr lang="en-US" sz="3600" u="sng" dirty="0" smtClean="0">
                <a:solidFill>
                  <a:srgbClr val="5E0202"/>
                </a:solidFill>
              </a:rPr>
              <a:t> Coupler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5" name="Picture 4" descr="TLP250-pinou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74" y="1643050"/>
            <a:ext cx="4923826" cy="4357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596" y="2000240"/>
            <a:ext cx="4000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Provides Isolation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Converts 5v pulses from </a:t>
            </a:r>
            <a:r>
              <a:rPr lang="en-IN" dirty="0" err="1" smtClean="0"/>
              <a:t>Dspic</a:t>
            </a:r>
            <a:r>
              <a:rPr lang="en-IN" dirty="0" smtClean="0"/>
              <a:t> to 15v Gate pulse for </a:t>
            </a:r>
            <a:r>
              <a:rPr lang="en-IN" dirty="0" err="1" smtClean="0"/>
              <a:t>Mosfet</a:t>
            </a: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Input threshold current: I</a:t>
            </a:r>
            <a:r>
              <a:rPr lang="en-US" baseline="-25000" dirty="0" smtClean="0"/>
              <a:t>F</a:t>
            </a:r>
            <a:r>
              <a:rPr lang="en-US" dirty="0" smtClean="0"/>
              <a:t>=5mA(max)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Supply voltage (V</a:t>
            </a:r>
            <a:r>
              <a:rPr lang="en-US" baseline="-25000" dirty="0" smtClean="0"/>
              <a:t>CC</a:t>
            </a:r>
            <a:r>
              <a:rPr lang="en-US" dirty="0" smtClean="0"/>
              <a:t>): 10−35V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Isolation voltage: 2500V</a:t>
            </a:r>
            <a:r>
              <a:rPr lang="en-US" baseline="-25000" dirty="0" smtClean="0"/>
              <a:t>rms</a:t>
            </a:r>
            <a:r>
              <a:rPr lang="en-US" dirty="0" smtClean="0"/>
              <a:t>(min)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all gate power circu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09"/>
            <a:ext cx="9144000" cy="6508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PCB Realization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8" name="Picture 7" descr="DSPIC 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357298"/>
            <a:ext cx="3888210" cy="4714908"/>
          </a:xfrm>
          <a:prstGeom prst="rect">
            <a:avLst/>
          </a:prstGeom>
        </p:spPr>
      </p:pic>
      <p:pic>
        <p:nvPicPr>
          <p:cNvPr id="10" name="Picture 9" descr="IMG_20190429_2050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1285860"/>
            <a:ext cx="3786214" cy="48795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28728" y="614364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Dspic</a:t>
            </a:r>
            <a:r>
              <a:rPr lang="en-IN" dirty="0" smtClean="0"/>
              <a:t> Board Design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0628" y="621508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Dspic</a:t>
            </a:r>
            <a:r>
              <a:rPr lang="en-IN" dirty="0" smtClean="0"/>
              <a:t> Board PCB Realization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PCB Realization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5" name="Picture 4" descr="IMG_20190419_2309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571612"/>
            <a:ext cx="1978479" cy="4729132"/>
          </a:xfrm>
          <a:prstGeom prst="rect">
            <a:avLst/>
          </a:prstGeom>
        </p:spPr>
      </p:pic>
      <p:pic>
        <p:nvPicPr>
          <p:cNvPr id="6" name="Picture 5" descr="INVERTER BOARD ARTWO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2" y="1643050"/>
            <a:ext cx="1975897" cy="4561381"/>
          </a:xfrm>
          <a:prstGeom prst="rect">
            <a:avLst/>
          </a:prstGeom>
        </p:spPr>
      </p:pic>
      <p:pic>
        <p:nvPicPr>
          <p:cNvPr id="7" name="Picture 6" descr="inverter TONER TRANSF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4744" y="1643050"/>
            <a:ext cx="2088795" cy="4729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3636" y="6286520"/>
            <a:ext cx="28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INVERTER PCB DESIGN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7554" y="6357958"/>
            <a:ext cx="282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PCB TONER TRANSFER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4282" y="6286520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INVERTER REALIZATION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PCB Realization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6" name="Picture 5" descr="POWER SUPPLY AR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4000504"/>
            <a:ext cx="6675500" cy="2428892"/>
          </a:xfrm>
          <a:prstGeom prst="rect">
            <a:avLst/>
          </a:prstGeom>
        </p:spPr>
      </p:pic>
      <p:pic>
        <p:nvPicPr>
          <p:cNvPr id="7" name="Picture 6" descr="IMG_20190419_13324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28860" y="1473114"/>
            <a:ext cx="6500858" cy="2461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4282" y="4500570"/>
            <a:ext cx="2074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DRIVER SUPPLY </a:t>
            </a:r>
          </a:p>
          <a:p>
            <a:r>
              <a:rPr lang="en-IN" dirty="0" smtClean="0"/>
              <a:t>PCB DESIGN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2143116"/>
            <a:ext cx="2074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DRIVER SUPPLY </a:t>
            </a:r>
          </a:p>
          <a:p>
            <a:r>
              <a:rPr lang="en-IN" dirty="0" smtClean="0"/>
              <a:t>REALIZATION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Hardware Realization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5" name="Picture 4" descr="HARDWARE REALIS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4422"/>
            <a:ext cx="9144000" cy="5225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Hardware Realization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5" name="Picture 4" descr="HARDWA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71438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Results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pic>
        <p:nvPicPr>
          <p:cNvPr id="5" name="Picture 4" descr="SIMULINK 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44" y="869160"/>
            <a:ext cx="4429156" cy="5988840"/>
          </a:xfrm>
          <a:prstGeom prst="rect">
            <a:avLst/>
          </a:prstGeom>
        </p:spPr>
      </p:pic>
      <p:pic>
        <p:nvPicPr>
          <p:cNvPr id="6" name="Picture 5" descr="output volt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1214422"/>
            <a:ext cx="3302286" cy="5507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1538" y="6429396"/>
            <a:ext cx="27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Pk-Pk</a:t>
            </a:r>
            <a:r>
              <a:rPr lang="en-IN" dirty="0" smtClean="0"/>
              <a:t> Voltage: 300 Volts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29256" y="642918"/>
            <a:ext cx="29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Simulation </a:t>
            </a:r>
            <a:r>
              <a:rPr lang="en-IN" dirty="0" err="1" smtClean="0"/>
              <a:t>Pk-Pk</a:t>
            </a:r>
            <a:r>
              <a:rPr lang="en-IN" dirty="0" smtClean="0"/>
              <a:t>: 300Volts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C00000"/>
                </a:solidFill>
                <a:latin typeface="+mn-lt"/>
                <a:cs typeface="Times New Roman" pitchFamily="18" charset="0"/>
              </a:rPr>
              <a:t>Introduction</a:t>
            </a:r>
            <a:endParaRPr lang="en-US" sz="4000" u="sng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00034" y="2286000"/>
            <a:ext cx="82296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Recently, multilevel inverters (MIs) are getting more attention from researchers because of advantages like better waveform quality, lower EM noise, and lower device stress.</a:t>
            </a:r>
          </a:p>
          <a:p>
            <a:endParaRPr lang="en-IN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 MIs are used to couple a DC source to an AC bus for applications like electric motor drivers, uninterruptible power supplies, and distributed generation systems.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L load High p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09" y="500042"/>
            <a:ext cx="3810027" cy="2857520"/>
          </a:xfrm>
          <a:prstGeom prst="rect">
            <a:avLst/>
          </a:prstGeom>
        </p:spPr>
      </p:pic>
      <p:pic>
        <p:nvPicPr>
          <p:cNvPr id="5" name="Picture 4" descr="RL load LP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3571876"/>
            <a:ext cx="3810027" cy="2857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4876" y="1357298"/>
            <a:ext cx="332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RL Load @ High Power Factor</a:t>
            </a:r>
          </a:p>
          <a:p>
            <a:r>
              <a:rPr lang="en-IN" dirty="0" smtClean="0"/>
              <a:t>High THD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4876" y="4500570"/>
            <a:ext cx="3269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RL Load @ Low Power Factor</a:t>
            </a:r>
          </a:p>
          <a:p>
            <a:r>
              <a:rPr lang="en-IN" dirty="0" smtClean="0"/>
              <a:t>Low THD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4876" y="2857496"/>
            <a:ext cx="364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reactance acts as a filter to remove the high frequency components of current.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5E0202"/>
                </a:solidFill>
              </a:rPr>
              <a:t>Conclusion</a:t>
            </a:r>
            <a:endParaRPr lang="en-US" sz="3600" u="sng" dirty="0">
              <a:solidFill>
                <a:srgbClr val="5E02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348" y="1643050"/>
            <a:ext cx="7858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Literature survey of the existing multilevel inverter topology was carried out.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Some shortcomings were discovered and a new topology based on switched capacitor structure was found to be a solution.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The simulation and modelling of the inverter based on switched capacitor was done.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Hardware implementation was done to verify the same and was found to be in agreement with the simulation findings.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Documentation of the findings and results were prepared.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latin typeface="Times New Roman" pitchFamily="18" charset="0"/>
                <a:cs typeface="Times New Roman" pitchFamily="18" charset="0"/>
              </a:rPr>
              <a:t>REFERENCE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	[1]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Bac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-Bien Ngo, Minh-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Nguyen , Jae-Hong Kim2 and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Firuz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Zare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“Single-phase multilevel inverter based on switched-capacitor structure”, 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IET Power Electron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June 2018, ISSN 1755-4535</a:t>
            </a:r>
          </a:p>
          <a:p>
            <a:pPr>
              <a:buNone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	[2]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Barry W Williams, “Principles and Elements of Power Electronics Devices, Drivers, Applications, and Passive Components”, 2006, ISBN 978-0-9553384-0-3</a:t>
            </a:r>
          </a:p>
          <a:p>
            <a:pPr>
              <a:buNone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	[3]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Yuanmao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Ye, K. W. E. Cheng,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Junfeng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Liu and Kai Ding, “A Step-Up Switched-Capacitor Multilevel Inverter With Self-Voltage Balancing”, 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IEEE Trans. Ind. Electron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Vol. 61, No. 12, December 2014</a:t>
            </a:r>
          </a:p>
          <a:p>
            <a:pPr>
              <a:buNone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1400" dirty="0" smtClean="0">
                <a:latin typeface="Times New Roman" pitchFamily="18" charset="0"/>
                <a:cs typeface="Times New Roman" pitchFamily="18" charset="0"/>
              </a:rPr>
              <a:t>	[4]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Bhagyalakshmi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P S,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Beena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M Varghese and Dr.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Bos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 Mathew </a:t>
            </a:r>
            <a:r>
              <a:rPr lang="en-US" sz="1400" dirty="0" err="1" smtClean="0">
                <a:latin typeface="Times New Roman" pitchFamily="18" charset="0"/>
                <a:cs typeface="Times New Roman" pitchFamily="18" charset="0"/>
              </a:rPr>
              <a:t>Jos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“Switched Capacitor Multilevel Inverter With Different Modulation Techniques”, </a:t>
            </a:r>
            <a:r>
              <a:rPr lang="en-US" sz="1400" i="1" dirty="0" smtClean="0">
                <a:latin typeface="Times New Roman" pitchFamily="18" charset="0"/>
                <a:cs typeface="Times New Roman" pitchFamily="18" charset="0"/>
              </a:rPr>
              <a:t>International Conference on Innovations in information Embedded and Communication Systems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, 2017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928934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2">
                    <a:lumMod val="75000"/>
                  </a:schemeClr>
                </a:solidFill>
                <a:latin typeface="Comic Sans MS" pitchFamily="66" charset="0"/>
              </a:rPr>
              <a:t>Thank you</a:t>
            </a:r>
            <a:endParaRPr lang="en-US" sz="4800" b="1" dirty="0">
              <a:solidFill>
                <a:schemeClr val="accent2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85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21891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b="1" dirty="0" smtClean="0">
                <a:solidFill>
                  <a:schemeClr val="accent5"/>
                </a:solidFill>
              </a:rPr>
              <a:t>The following topologies are now used in practice:-</a:t>
            </a:r>
            <a:endParaRPr lang="en-US" sz="2400" b="1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Neutral-point clamped (Diode clamped)</a:t>
            </a:r>
          </a:p>
          <a:p>
            <a:r>
              <a:rPr lang="en-US" sz="2400" dirty="0" smtClean="0"/>
              <a:t>Flying capacitor</a:t>
            </a:r>
          </a:p>
          <a:p>
            <a:r>
              <a:rPr lang="en-US" sz="2400" dirty="0" smtClean="0"/>
              <a:t>Cascaded H-bridge (CHB)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00034" y="928670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u="sng" dirty="0" smtClean="0">
                <a:solidFill>
                  <a:srgbClr val="C00000"/>
                </a:solidFill>
                <a:latin typeface="+mn-lt"/>
                <a:cs typeface="Times New Roman" pitchFamily="18" charset="0"/>
              </a:rPr>
              <a:t>Literature Survey</a:t>
            </a:r>
            <a:endParaRPr lang="en-US" sz="4000" u="sng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1" name="Picture 10" descr="MUltilevel inverter Topolog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3500438"/>
            <a:ext cx="4500594" cy="3146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0034" y="928670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Neutral-point clamped (Diode clamped)</a:t>
            </a:r>
          </a:p>
        </p:txBody>
      </p:sp>
      <p:pic>
        <p:nvPicPr>
          <p:cNvPr id="7" name="Picture 6" descr="Diode Clamp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20" y="2357431"/>
            <a:ext cx="4630179" cy="30003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7158" y="2571744"/>
            <a:ext cx="44291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Using extra diodes in series becomes impractical when the number of levels n increases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switch duty cycle is different for some of the switches requiring different current ratings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Capacitors do not share the same discharge or charge current resulting in a voltage imbalance of the series capacitors.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8596" y="2071678"/>
            <a:ext cx="21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/>
              <a:t>DISADVANTAGES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928670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Flying Capacitor MI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158" y="2571744"/>
            <a:ext cx="4429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Large numbers of capacitors are bulky and more expensive than the clamping diodes 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Complex control is required to maintain the capacitor’s voltage balance.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Switching utilization and Efficiency are poor for real power transmission.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596" y="2071678"/>
            <a:ext cx="21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/>
              <a:t>DISADVANTAGES</a:t>
            </a:r>
            <a:endParaRPr lang="en-US" b="1" u="sng" dirty="0"/>
          </a:p>
        </p:txBody>
      </p:sp>
      <p:pic>
        <p:nvPicPr>
          <p:cNvPr id="8" name="Picture 7" descr="Flying Capacitor or capacitor clamp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2" y="2357430"/>
            <a:ext cx="4124545" cy="3264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928670"/>
            <a:ext cx="8229600" cy="1066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Cascaded H-Bridge MI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158" y="2571744"/>
            <a:ext cx="442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Needs separate DC sources.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596" y="2071678"/>
            <a:ext cx="199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 smtClean="0"/>
              <a:t>DISADVANTAGE</a:t>
            </a:r>
            <a:endParaRPr lang="en-US" b="1" u="sng" dirty="0"/>
          </a:p>
        </p:txBody>
      </p:sp>
      <p:pic>
        <p:nvPicPr>
          <p:cNvPr id="8" name="Picture 7" descr="Cascaded H brid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0" y="1571612"/>
            <a:ext cx="3653866" cy="4784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IN" sz="3600" dirty="0" smtClean="0">
                <a:solidFill>
                  <a:srgbClr val="C00000"/>
                </a:solidFill>
              </a:rPr>
              <a:t>Components count for a nine level inverter </a:t>
            </a:r>
            <a:endParaRPr lang="en-US" sz="3600" dirty="0" smtClean="0">
              <a:solidFill>
                <a:srgbClr val="C00000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85720" y="1643050"/>
          <a:ext cx="8572560" cy="478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20" y="2143116"/>
            <a:ext cx="83582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Large number of components( switches, power supplies, capacitors, and diodes)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Large size and high cost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Complex control.</a:t>
            </a:r>
          </a:p>
          <a:p>
            <a:pPr lvl="1">
              <a:buFont typeface="Arial" pitchFamily="34" charset="0"/>
              <a:buChar char="•"/>
            </a:pPr>
            <a:endParaRPr lang="en-US" dirty="0"/>
          </a:p>
          <a:p>
            <a:pPr lvl="1"/>
            <a:r>
              <a:rPr lang="en-US" dirty="0" smtClean="0"/>
              <a:t>For low-power applications, the system size and cost are the main concerns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0034" y="928670"/>
            <a:ext cx="8229600" cy="106680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C00000"/>
                </a:solidFill>
              </a:rPr>
              <a:t>Summary of existing </a:t>
            </a:r>
            <a:r>
              <a:rPr lang="en-IN" sz="3600" dirty="0" smtClean="0">
                <a:solidFill>
                  <a:srgbClr val="C00000"/>
                </a:solidFill>
              </a:rPr>
              <a:t>topologies</a:t>
            </a:r>
            <a:endParaRPr lang="en-US" sz="3600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528</TotalTime>
  <Words>846</Words>
  <Application>Microsoft Office PowerPoint</Application>
  <PresentationFormat>On-screen Show (4:3)</PresentationFormat>
  <Paragraphs>188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Urban</vt:lpstr>
      <vt:lpstr>NINE-LEVEL INVERTER BASED ON SWITCHED-CAPACITANCE STRUCTURE</vt:lpstr>
      <vt:lpstr>Contents</vt:lpstr>
      <vt:lpstr>Introduction</vt:lpstr>
      <vt:lpstr>Literature Survey</vt:lpstr>
      <vt:lpstr>Neutral-point clamped (Diode clamped)</vt:lpstr>
      <vt:lpstr>Flying Capacitor MI</vt:lpstr>
      <vt:lpstr>Cascaded H-Bridge MI</vt:lpstr>
      <vt:lpstr>Components count for a nine level inverter </vt:lpstr>
      <vt:lpstr>Summary of existing topologies</vt:lpstr>
      <vt:lpstr>System Objective</vt:lpstr>
      <vt:lpstr>Topology</vt:lpstr>
      <vt:lpstr>Schematic</vt:lpstr>
      <vt:lpstr>Modes of operation</vt:lpstr>
      <vt:lpstr>Switching States</vt:lpstr>
      <vt:lpstr>Simulation</vt:lpstr>
      <vt:lpstr>Model Parameters</vt:lpstr>
      <vt:lpstr>Switching Scheme:PDPWM</vt:lpstr>
      <vt:lpstr>Switching Scheme:PDPWM</vt:lpstr>
      <vt:lpstr>Simulation Result</vt:lpstr>
      <vt:lpstr>Hardware Implementation</vt:lpstr>
      <vt:lpstr>Hardware Implementation</vt:lpstr>
      <vt:lpstr>Gate Driver Opto Coupler</vt:lpstr>
      <vt:lpstr>Slide 23</vt:lpstr>
      <vt:lpstr>PCB Realization</vt:lpstr>
      <vt:lpstr>PCB Realization</vt:lpstr>
      <vt:lpstr>PCB Realization</vt:lpstr>
      <vt:lpstr>Hardware Realization</vt:lpstr>
      <vt:lpstr>Hardware Realization</vt:lpstr>
      <vt:lpstr>Results</vt:lpstr>
      <vt:lpstr>Slide 30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MULTILEVEL INVERTER BASED ON SWITCHED-CAPACITANCE STRUCTURE</dc:title>
  <dc:creator>Alin anto</dc:creator>
  <cp:lastModifiedBy>Alin anto</cp:lastModifiedBy>
  <cp:revision>188</cp:revision>
  <dcterms:created xsi:type="dcterms:W3CDTF">2018-11-12T11:05:06Z</dcterms:created>
  <dcterms:modified xsi:type="dcterms:W3CDTF">2019-05-15T03:02:17Z</dcterms:modified>
</cp:coreProperties>
</file>